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306" r:id="rId4"/>
    <p:sldId id="258" r:id="rId5"/>
    <p:sldId id="260" r:id="rId6"/>
    <p:sldId id="307" r:id="rId7"/>
    <p:sldId id="262" r:id="rId8"/>
    <p:sldId id="280" r:id="rId9"/>
    <p:sldId id="264" r:id="rId10"/>
    <p:sldId id="276" r:id="rId11"/>
    <p:sldId id="283" r:id="rId12"/>
    <p:sldId id="281" r:id="rId13"/>
    <p:sldId id="277" r:id="rId14"/>
    <p:sldId id="288" r:id="rId15"/>
    <p:sldId id="282" r:id="rId16"/>
    <p:sldId id="278" r:id="rId17"/>
    <p:sldId id="304" r:id="rId18"/>
    <p:sldId id="287" r:id="rId19"/>
    <p:sldId id="293" r:id="rId20"/>
    <p:sldId id="285" r:id="rId21"/>
    <p:sldId id="292" r:id="rId22"/>
    <p:sldId id="294" r:id="rId23"/>
    <p:sldId id="295" r:id="rId24"/>
    <p:sldId id="296" r:id="rId25"/>
    <p:sldId id="297" r:id="rId26"/>
    <p:sldId id="300" r:id="rId27"/>
    <p:sldId id="301" r:id="rId28"/>
    <p:sldId id="302" r:id="rId29"/>
    <p:sldId id="305" r:id="rId30"/>
    <p:sldId id="290" r:id="rId31"/>
    <p:sldId id="291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CC9CBC-56CE-4FA2-A68C-2013A749CF75}" v="3970" dt="2022-04-21T15:20:36.765"/>
    <p1510:client id="{A3A9337E-BD08-9B4C-92AF-922257F16038}" v="707" dt="2022-04-21T17:18:47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unak Mehta" userId="adc04fbf89eb6f71" providerId="Windows Live" clId="Web-{38782F45-F26D-4EA2-9378-E3E329808D01}"/>
    <pc:docChg chg="addSld delSld modSld">
      <pc:chgData name="Shaunak Mehta" userId="adc04fbf89eb6f71" providerId="Windows Live" clId="Web-{38782F45-F26D-4EA2-9378-E3E329808D01}" dt="2022-04-20T02:48:54.674" v="660" actId="1076"/>
      <pc:docMkLst>
        <pc:docMk/>
      </pc:docMkLst>
      <pc:sldChg chg="addSp delSp modSp add replId">
        <pc:chgData name="Shaunak Mehta" userId="adc04fbf89eb6f71" providerId="Windows Live" clId="Web-{38782F45-F26D-4EA2-9378-E3E329808D01}" dt="2022-04-20T02:48:54.674" v="660" actId="1076"/>
        <pc:sldMkLst>
          <pc:docMk/>
          <pc:sldMk cId="1091374448" sldId="285"/>
        </pc:sldMkLst>
        <pc:spChg chg="mod">
          <ac:chgData name="Shaunak Mehta" userId="adc04fbf89eb6f71" providerId="Windows Live" clId="Web-{38782F45-F26D-4EA2-9378-E3E329808D01}" dt="2022-04-20T02:11:26.940" v="36" actId="20577"/>
          <ac:spMkLst>
            <pc:docMk/>
            <pc:sldMk cId="1091374448" sldId="285"/>
            <ac:spMk id="2" creationId="{2C0351F7-28BF-458B-8599-1EFC4845F6DB}"/>
          </ac:spMkLst>
        </pc:spChg>
        <pc:spChg chg="mod">
          <ac:chgData name="Shaunak Mehta" userId="adc04fbf89eb6f71" providerId="Windows Live" clId="Web-{38782F45-F26D-4EA2-9378-E3E329808D01}" dt="2022-04-20T02:35:59.043" v="557" actId="20577"/>
          <ac:spMkLst>
            <pc:docMk/>
            <pc:sldMk cId="1091374448" sldId="285"/>
            <ac:spMk id="3" creationId="{E0DB2C1D-F484-8BAC-CE85-3139264A2247}"/>
          </ac:spMkLst>
        </pc:spChg>
        <pc:spChg chg="add del mod">
          <ac:chgData name="Shaunak Mehta" userId="adc04fbf89eb6f71" providerId="Windows Live" clId="Web-{38782F45-F26D-4EA2-9378-E3E329808D01}" dt="2022-04-20T02:17:45.497" v="113"/>
          <ac:spMkLst>
            <pc:docMk/>
            <pc:sldMk cId="1091374448" sldId="285"/>
            <ac:spMk id="4" creationId="{1DDDC1D7-C719-9A9A-2CFD-E3F1054A90DF}"/>
          </ac:spMkLst>
        </pc:spChg>
        <pc:picChg chg="mod">
          <ac:chgData name="Shaunak Mehta" userId="adc04fbf89eb6f71" providerId="Windows Live" clId="Web-{38782F45-F26D-4EA2-9378-E3E329808D01}" dt="2022-04-20T02:48:54.674" v="660" actId="1076"/>
          <ac:picMkLst>
            <pc:docMk/>
            <pc:sldMk cId="1091374448" sldId="285"/>
            <ac:picMk id="22" creationId="{950010CF-AAB8-072A-09F4-E1C7D578A470}"/>
          </ac:picMkLst>
        </pc:picChg>
        <pc:picChg chg="mod">
          <ac:chgData name="Shaunak Mehta" userId="adc04fbf89eb6f71" providerId="Windows Live" clId="Web-{38782F45-F26D-4EA2-9378-E3E329808D01}" dt="2022-04-20T02:45:10.199" v="656"/>
          <ac:picMkLst>
            <pc:docMk/>
            <pc:sldMk cId="1091374448" sldId="285"/>
            <ac:picMk id="32" creationId="{B0852C3A-7263-1A59-AC29-847BFA8D5CDC}"/>
          </ac:picMkLst>
        </pc:picChg>
        <pc:picChg chg="mod">
          <ac:chgData name="Shaunak Mehta" userId="adc04fbf89eb6f71" providerId="Windows Live" clId="Web-{38782F45-F26D-4EA2-9378-E3E329808D01}" dt="2022-04-20T02:43:18.571" v="646" actId="1076"/>
          <ac:picMkLst>
            <pc:docMk/>
            <pc:sldMk cId="1091374448" sldId="285"/>
            <ac:picMk id="33" creationId="{3F8707DC-9266-1F1D-19CF-88D74376E90C}"/>
          </ac:picMkLst>
        </pc:picChg>
        <pc:cxnChg chg="add del mod ord">
          <ac:chgData name="Shaunak Mehta" userId="adc04fbf89eb6f71" providerId="Windows Live" clId="Web-{38782F45-F26D-4EA2-9378-E3E329808D01}" dt="2022-04-20T02:43:16.274" v="645"/>
          <ac:cxnSpMkLst>
            <pc:docMk/>
            <pc:sldMk cId="1091374448" sldId="285"/>
            <ac:cxnSpMk id="5" creationId="{10A20639-CA59-BDF2-0290-EF9C6731B4BC}"/>
          </ac:cxnSpMkLst>
        </pc:cxnChg>
      </pc:sldChg>
      <pc:sldChg chg="new del">
        <pc:chgData name="Shaunak Mehta" userId="adc04fbf89eb6f71" providerId="Windows Live" clId="Web-{38782F45-F26D-4EA2-9378-E3E329808D01}" dt="2022-04-20T02:39:18.861" v="636"/>
        <pc:sldMkLst>
          <pc:docMk/>
          <pc:sldMk cId="1012125802" sldId="286"/>
        </pc:sldMkLst>
      </pc:sldChg>
      <pc:sldChg chg="addSp delSp modSp add replId">
        <pc:chgData name="Shaunak Mehta" userId="adc04fbf89eb6f71" providerId="Windows Live" clId="Web-{38782F45-F26D-4EA2-9378-E3E329808D01}" dt="2022-04-20T02:39:13.564" v="635" actId="20577"/>
        <pc:sldMkLst>
          <pc:docMk/>
          <pc:sldMk cId="2044971334" sldId="287"/>
        </pc:sldMkLst>
        <pc:spChg chg="mod">
          <ac:chgData name="Shaunak Mehta" userId="adc04fbf89eb6f71" providerId="Windows Live" clId="Web-{38782F45-F26D-4EA2-9378-E3E329808D01}" dt="2022-04-20T02:37:39.999" v="624" actId="20577"/>
          <ac:spMkLst>
            <pc:docMk/>
            <pc:sldMk cId="2044971334" sldId="287"/>
            <ac:spMk id="2" creationId="{2C0351F7-28BF-458B-8599-1EFC4845F6DB}"/>
          </ac:spMkLst>
        </pc:spChg>
        <pc:spChg chg="mod">
          <ac:chgData name="Shaunak Mehta" userId="adc04fbf89eb6f71" providerId="Windows Live" clId="Web-{38782F45-F26D-4EA2-9378-E3E329808D01}" dt="2022-04-20T02:36:23.450" v="571" actId="20577"/>
          <ac:spMkLst>
            <pc:docMk/>
            <pc:sldMk cId="2044971334" sldId="287"/>
            <ac:spMk id="3" creationId="{E0DB2C1D-F484-8BAC-CE85-3139264A2247}"/>
          </ac:spMkLst>
        </pc:spChg>
        <pc:spChg chg="add mod">
          <ac:chgData name="Shaunak Mehta" userId="adc04fbf89eb6f71" providerId="Windows Live" clId="Web-{38782F45-F26D-4EA2-9378-E3E329808D01}" dt="2022-04-20T02:39:13.564" v="635" actId="20577"/>
          <ac:spMkLst>
            <pc:docMk/>
            <pc:sldMk cId="2044971334" sldId="287"/>
            <ac:spMk id="4" creationId="{93C2DD95-8169-1EF2-460E-F15936F9324C}"/>
          </ac:spMkLst>
        </pc:spChg>
        <pc:spChg chg="add del">
          <ac:chgData name="Shaunak Mehta" userId="adc04fbf89eb6f71" providerId="Windows Live" clId="Web-{38782F45-F26D-4EA2-9378-E3E329808D01}" dt="2022-04-20T02:38:09.734" v="630"/>
          <ac:spMkLst>
            <pc:docMk/>
            <pc:sldMk cId="2044971334" sldId="287"/>
            <ac:spMk id="5" creationId="{95BC9071-3D2C-2B9E-FA13-435426856011}"/>
          </ac:spMkLst>
        </pc:spChg>
      </pc:sldChg>
      <pc:sldChg chg="addSp delSp modSp add del replId">
        <pc:chgData name="Shaunak Mehta" userId="adc04fbf89eb6f71" providerId="Windows Live" clId="Web-{38782F45-F26D-4EA2-9378-E3E329808D01}" dt="2022-04-20T02:17:42.560" v="112"/>
        <pc:sldMkLst>
          <pc:docMk/>
          <pc:sldMk cId="2939165263" sldId="287"/>
        </pc:sldMkLst>
        <pc:spChg chg="mod">
          <ac:chgData name="Shaunak Mehta" userId="adc04fbf89eb6f71" providerId="Windows Live" clId="Web-{38782F45-F26D-4EA2-9378-E3E329808D01}" dt="2022-04-20T02:17:41.919" v="111" actId="20577"/>
          <ac:spMkLst>
            <pc:docMk/>
            <pc:sldMk cId="2939165263" sldId="287"/>
            <ac:spMk id="3" creationId="{E0DB2C1D-F484-8BAC-CE85-3139264A2247}"/>
          </ac:spMkLst>
        </pc:spChg>
        <pc:spChg chg="add del mod">
          <ac:chgData name="Shaunak Mehta" userId="adc04fbf89eb6f71" providerId="Windows Live" clId="Web-{38782F45-F26D-4EA2-9378-E3E329808D01}" dt="2022-04-20T02:17:41.622" v="110" actId="20577"/>
          <ac:spMkLst>
            <pc:docMk/>
            <pc:sldMk cId="2939165263" sldId="287"/>
            <ac:spMk id="4" creationId="{1DDDC1D7-C719-9A9A-2CFD-E3F1054A90DF}"/>
          </ac:spMkLst>
        </pc:spChg>
        <pc:spChg chg="add del">
          <ac:chgData name="Shaunak Mehta" userId="adc04fbf89eb6f71" providerId="Windows Live" clId="Web-{38782F45-F26D-4EA2-9378-E3E329808D01}" dt="2022-04-20T02:17:39.716" v="108"/>
          <ac:spMkLst>
            <pc:docMk/>
            <pc:sldMk cId="2939165263" sldId="287"/>
            <ac:spMk id="5" creationId="{C547EE4C-9553-A976-4DA1-CFD7422C60F8}"/>
          </ac:spMkLst>
        </pc:spChg>
      </pc:sldChg>
    </pc:docChg>
  </pc:docChgLst>
  <pc:docChgLst>
    <pc:chgData name="Shaunak Mehta" userId="adc04fbf89eb6f71" providerId="LiveId" clId="{24CC9CBC-56CE-4FA2-A68C-2013A749CF75}"/>
    <pc:docChg chg="undo custSel addSld delSld modSld sldOrd">
      <pc:chgData name="Shaunak Mehta" userId="adc04fbf89eb6f71" providerId="LiveId" clId="{24CC9CBC-56CE-4FA2-A68C-2013A749CF75}" dt="2022-04-21T19:29:00.976" v="4848"/>
      <pc:docMkLst>
        <pc:docMk/>
      </pc:docMkLst>
      <pc:sldChg chg="ord">
        <pc:chgData name="Shaunak Mehta" userId="adc04fbf89eb6f71" providerId="LiveId" clId="{24CC9CBC-56CE-4FA2-A68C-2013A749CF75}" dt="2022-04-21T19:29:00.976" v="4848"/>
        <pc:sldMkLst>
          <pc:docMk/>
          <pc:sldMk cId="2707610711" sldId="256"/>
        </pc:sldMkLst>
      </pc:sldChg>
      <pc:sldChg chg="addSp delSp modSp mod modAnim modNotesTx">
        <pc:chgData name="Shaunak Mehta" userId="adc04fbf89eb6f71" providerId="LiveId" clId="{24CC9CBC-56CE-4FA2-A68C-2013A749CF75}" dt="2022-04-21T15:24:06.701" v="4834" actId="1038"/>
        <pc:sldMkLst>
          <pc:docMk/>
          <pc:sldMk cId="1091374448" sldId="285"/>
        </pc:sldMkLst>
        <pc:spChg chg="mod">
          <ac:chgData name="Shaunak Mehta" userId="adc04fbf89eb6f71" providerId="LiveId" clId="{24CC9CBC-56CE-4FA2-A68C-2013A749CF75}" dt="2022-04-21T00:19:07.648" v="3809" actId="207"/>
          <ac:spMkLst>
            <pc:docMk/>
            <pc:sldMk cId="1091374448" sldId="285"/>
            <ac:spMk id="2" creationId="{2C0351F7-28BF-458B-8599-1EFC4845F6DB}"/>
          </ac:spMkLst>
        </pc:spChg>
        <pc:spChg chg="mod">
          <ac:chgData name="Shaunak Mehta" userId="adc04fbf89eb6f71" providerId="LiveId" clId="{24CC9CBC-56CE-4FA2-A68C-2013A749CF75}" dt="2022-04-21T15:12:42.908" v="4734" actId="1076"/>
          <ac:spMkLst>
            <pc:docMk/>
            <pc:sldMk cId="1091374448" sldId="285"/>
            <ac:spMk id="3" creationId="{E0DB2C1D-F484-8BAC-CE85-3139264A2247}"/>
          </ac:spMkLst>
        </pc:spChg>
        <pc:grpChg chg="add del mod ord">
          <ac:chgData name="Shaunak Mehta" userId="adc04fbf89eb6f71" providerId="LiveId" clId="{24CC9CBC-56CE-4FA2-A68C-2013A749CF75}" dt="2022-04-20T20:08:56.101" v="3073" actId="165"/>
          <ac:grpSpMkLst>
            <pc:docMk/>
            <pc:sldMk cId="1091374448" sldId="285"/>
            <ac:grpSpMk id="4" creationId="{33F49FFB-C36B-4314-820B-CCE1021B4888}"/>
          </ac:grpSpMkLst>
        </pc:grpChg>
        <pc:grpChg chg="add del mod">
          <ac:chgData name="Shaunak Mehta" userId="adc04fbf89eb6f71" providerId="LiveId" clId="{24CC9CBC-56CE-4FA2-A68C-2013A749CF75}" dt="2022-04-21T01:04:12.827" v="4016" actId="165"/>
          <ac:grpSpMkLst>
            <pc:docMk/>
            <pc:sldMk cId="1091374448" sldId="285"/>
            <ac:grpSpMk id="24" creationId="{941D36DF-7DA3-432D-B8D8-04B12C831AE9}"/>
          </ac:grpSpMkLst>
        </pc:grpChg>
        <pc:grpChg chg="add del mod">
          <ac:chgData name="Shaunak Mehta" userId="adc04fbf89eb6f71" providerId="LiveId" clId="{24CC9CBC-56CE-4FA2-A68C-2013A749CF75}" dt="2022-04-21T14:56:19.237" v="4602" actId="165"/>
          <ac:grpSpMkLst>
            <pc:docMk/>
            <pc:sldMk cId="1091374448" sldId="285"/>
            <ac:grpSpMk id="25" creationId="{DB055524-A2D7-4271-8CE7-6BA2E34AC3F1}"/>
          </ac:grpSpMkLst>
        </pc:grpChg>
        <pc:graphicFrameChg chg="add del mod">
          <ac:chgData name="Shaunak Mehta" userId="adc04fbf89eb6f71" providerId="LiveId" clId="{24CC9CBC-56CE-4FA2-A68C-2013A749CF75}" dt="2022-04-20T21:27:33.278" v="3196" actId="478"/>
          <ac:graphicFrameMkLst>
            <pc:docMk/>
            <pc:sldMk cId="1091374448" sldId="285"/>
            <ac:graphicFrameMk id="16" creationId="{267F0C29-9EE9-40AC-AE2F-632AED599679}"/>
          </ac:graphicFrameMkLst>
        </pc:graphicFrameChg>
        <pc:picChg chg="add del mod">
          <ac:chgData name="Shaunak Mehta" userId="adc04fbf89eb6f71" providerId="LiveId" clId="{24CC9CBC-56CE-4FA2-A68C-2013A749CF75}" dt="2022-04-21T14:59:09.829" v="4622" actId="478"/>
          <ac:picMkLst>
            <pc:docMk/>
            <pc:sldMk cId="1091374448" sldId="285"/>
            <ac:picMk id="5" creationId="{810E3406-8063-4062-9D55-BD111DB8A0AA}"/>
          </ac:picMkLst>
        </pc:picChg>
        <pc:picChg chg="add del mod">
          <ac:chgData name="Shaunak Mehta" userId="adc04fbf89eb6f71" providerId="LiveId" clId="{24CC9CBC-56CE-4FA2-A68C-2013A749CF75}" dt="2022-04-21T14:59:07.879" v="4620" actId="478"/>
          <ac:picMkLst>
            <pc:docMk/>
            <pc:sldMk cId="1091374448" sldId="285"/>
            <ac:picMk id="7" creationId="{8B3EAE23-8840-4237-A4C4-33DDDB82ADF4}"/>
          </ac:picMkLst>
        </pc:picChg>
        <pc:picChg chg="add del mod ord">
          <ac:chgData name="Shaunak Mehta" userId="adc04fbf89eb6f71" providerId="LiveId" clId="{24CC9CBC-56CE-4FA2-A68C-2013A749CF75}" dt="2022-04-20T20:30:50.866" v="3183" actId="478"/>
          <ac:picMkLst>
            <pc:docMk/>
            <pc:sldMk cId="1091374448" sldId="285"/>
            <ac:picMk id="7" creationId="{CC7D64FB-96BB-4828-84B1-41DCA2A0633D}"/>
          </ac:picMkLst>
        </pc:picChg>
        <pc:picChg chg="add del mod">
          <ac:chgData name="Shaunak Mehta" userId="adc04fbf89eb6f71" providerId="LiveId" clId="{24CC9CBC-56CE-4FA2-A68C-2013A749CF75}" dt="2022-04-21T15:05:21.583" v="4663" actId="478"/>
          <ac:picMkLst>
            <pc:docMk/>
            <pc:sldMk cId="1091374448" sldId="285"/>
            <ac:picMk id="9" creationId="{16D5F130-8CC5-4D6C-BEE5-5D0AEC516BE6}"/>
          </ac:picMkLst>
        </pc:picChg>
        <pc:picChg chg="add del mod ord">
          <ac:chgData name="Shaunak Mehta" userId="adc04fbf89eb6f71" providerId="LiveId" clId="{24CC9CBC-56CE-4FA2-A68C-2013A749CF75}" dt="2022-04-20T20:10:59.509" v="3109" actId="478"/>
          <ac:picMkLst>
            <pc:docMk/>
            <pc:sldMk cId="1091374448" sldId="285"/>
            <ac:picMk id="9" creationId="{385715BC-E576-4DE3-93B0-6318816E5FA3}"/>
          </ac:picMkLst>
        </pc:picChg>
        <pc:picChg chg="add del mod">
          <ac:chgData name="Shaunak Mehta" userId="adc04fbf89eb6f71" providerId="LiveId" clId="{24CC9CBC-56CE-4FA2-A68C-2013A749CF75}" dt="2022-04-20T20:30:50.866" v="3183" actId="478"/>
          <ac:picMkLst>
            <pc:docMk/>
            <pc:sldMk cId="1091374448" sldId="285"/>
            <ac:picMk id="11" creationId="{1FE12A13-890B-4498-BE91-840CD65CF3EE}"/>
          </ac:picMkLst>
        </pc:picChg>
        <pc:picChg chg="add del mod">
          <ac:chgData name="Shaunak Mehta" userId="adc04fbf89eb6f71" providerId="LiveId" clId="{24CC9CBC-56CE-4FA2-A68C-2013A749CF75}" dt="2022-04-21T15:05:21.064" v="4662" actId="478"/>
          <ac:picMkLst>
            <pc:docMk/>
            <pc:sldMk cId="1091374448" sldId="285"/>
            <ac:picMk id="11" creationId="{6D3419DF-5BEF-49DA-BF7E-C47807314C81}"/>
          </ac:picMkLst>
        </pc:picChg>
        <pc:picChg chg="add del mod">
          <ac:chgData name="Shaunak Mehta" userId="adc04fbf89eb6f71" providerId="LiveId" clId="{24CC9CBC-56CE-4FA2-A68C-2013A749CF75}" dt="2022-04-20T21:25:52.135" v="3190" actId="478"/>
          <ac:picMkLst>
            <pc:docMk/>
            <pc:sldMk cId="1091374448" sldId="285"/>
            <ac:picMk id="13" creationId="{80150B83-6508-4701-AA66-B066359167EF}"/>
          </ac:picMkLst>
        </pc:picChg>
        <pc:picChg chg="add del mod">
          <ac:chgData name="Shaunak Mehta" userId="adc04fbf89eb6f71" providerId="LiveId" clId="{24CC9CBC-56CE-4FA2-A68C-2013A749CF75}" dt="2022-04-21T15:05:19.889" v="4660" actId="478"/>
          <ac:picMkLst>
            <pc:docMk/>
            <pc:sldMk cId="1091374448" sldId="285"/>
            <ac:picMk id="13" creationId="{E71CD0AD-E109-4D6E-B75B-96EB11EA1CD2}"/>
          </ac:picMkLst>
        </pc:picChg>
        <pc:picChg chg="add mod ord">
          <ac:chgData name="Shaunak Mehta" userId="adc04fbf89eb6f71" providerId="LiveId" clId="{24CC9CBC-56CE-4FA2-A68C-2013A749CF75}" dt="2022-04-21T15:24:06.701" v="4834" actId="1038"/>
          <ac:picMkLst>
            <pc:docMk/>
            <pc:sldMk cId="1091374448" sldId="285"/>
            <ac:picMk id="15" creationId="{6AE1BBDC-A1A3-4791-B627-8B2CA350FBE8}"/>
          </ac:picMkLst>
        </pc:picChg>
        <pc:picChg chg="add del mod">
          <ac:chgData name="Shaunak Mehta" userId="adc04fbf89eb6f71" providerId="LiveId" clId="{24CC9CBC-56CE-4FA2-A68C-2013A749CF75}" dt="2022-04-20T21:26:40.261" v="3194" actId="478"/>
          <ac:picMkLst>
            <pc:docMk/>
            <pc:sldMk cId="1091374448" sldId="285"/>
            <ac:picMk id="15" creationId="{91308334-D2F0-4EB8-8B5C-A98C79622B05}"/>
          </ac:picMkLst>
        </pc:picChg>
        <pc:picChg chg="add mod ord">
          <ac:chgData name="Shaunak Mehta" userId="adc04fbf89eb6f71" providerId="LiveId" clId="{24CC9CBC-56CE-4FA2-A68C-2013A749CF75}" dt="2022-04-21T15:24:06.701" v="4834" actId="1038"/>
          <ac:picMkLst>
            <pc:docMk/>
            <pc:sldMk cId="1091374448" sldId="285"/>
            <ac:picMk id="17" creationId="{94BC8A4E-93BB-4D34-B36E-7AC22CA12E86}"/>
          </ac:picMkLst>
        </pc:picChg>
        <pc:picChg chg="add del mod">
          <ac:chgData name="Shaunak Mehta" userId="adc04fbf89eb6f71" providerId="LiveId" clId="{24CC9CBC-56CE-4FA2-A68C-2013A749CF75}" dt="2022-04-20T21:27:54.477" v="3202" actId="478"/>
          <ac:picMkLst>
            <pc:docMk/>
            <pc:sldMk cId="1091374448" sldId="285"/>
            <ac:picMk id="18" creationId="{EF6EE956-21BC-497C-BD00-07F6F3E19478}"/>
          </ac:picMkLst>
        </pc:picChg>
        <pc:picChg chg="add mod ord">
          <ac:chgData name="Shaunak Mehta" userId="adc04fbf89eb6f71" providerId="LiveId" clId="{24CC9CBC-56CE-4FA2-A68C-2013A749CF75}" dt="2022-04-21T15:24:06.701" v="4834" actId="1038"/>
          <ac:picMkLst>
            <pc:docMk/>
            <pc:sldMk cId="1091374448" sldId="285"/>
            <ac:picMk id="19" creationId="{796AD782-C3D8-456D-B816-FEDB3B801419}"/>
          </ac:picMkLst>
        </pc:picChg>
        <pc:picChg chg="add del mod">
          <ac:chgData name="Shaunak Mehta" userId="adc04fbf89eb6f71" providerId="LiveId" clId="{24CC9CBC-56CE-4FA2-A68C-2013A749CF75}" dt="2022-04-20T21:30:23.394" v="3206" actId="478"/>
          <ac:picMkLst>
            <pc:docMk/>
            <pc:sldMk cId="1091374448" sldId="285"/>
            <ac:picMk id="20" creationId="{6D35373E-C525-48E3-9F12-BF2F8EE1BF27}"/>
          </ac:picMkLst>
        </pc:picChg>
        <pc:picChg chg="add mod">
          <ac:chgData name="Shaunak Mehta" userId="adc04fbf89eb6f71" providerId="LiveId" clId="{24CC9CBC-56CE-4FA2-A68C-2013A749CF75}" dt="2022-04-21T15:24:06.701" v="4834" actId="1038"/>
          <ac:picMkLst>
            <pc:docMk/>
            <pc:sldMk cId="1091374448" sldId="285"/>
            <ac:picMk id="21" creationId="{650520A1-02AC-47DC-A766-550FE6CAEA8D}"/>
          </ac:picMkLst>
        </pc:picChg>
        <pc:picChg chg="del mod ord topLvl">
          <ac:chgData name="Shaunak Mehta" userId="adc04fbf89eb6f71" providerId="LiveId" clId="{24CC9CBC-56CE-4FA2-A68C-2013A749CF75}" dt="2022-04-20T20:30:50.866" v="3183" actId="478"/>
          <ac:picMkLst>
            <pc:docMk/>
            <pc:sldMk cId="1091374448" sldId="285"/>
            <ac:picMk id="22" creationId="{950010CF-AAB8-072A-09F4-E1C7D578A470}"/>
          </ac:picMkLst>
        </pc:picChg>
        <pc:picChg chg="add del mod topLvl">
          <ac:chgData name="Shaunak Mehta" userId="adc04fbf89eb6f71" providerId="LiveId" clId="{24CC9CBC-56CE-4FA2-A68C-2013A749CF75}" dt="2022-04-21T14:56:22.065" v="4603" actId="478"/>
          <ac:picMkLst>
            <pc:docMk/>
            <pc:sldMk cId="1091374448" sldId="285"/>
            <ac:picMk id="23" creationId="{AE0615BF-4F57-4BF9-87FE-0BDBA4EA24BE}"/>
          </ac:picMkLst>
        </pc:picChg>
        <pc:picChg chg="add mod">
          <ac:chgData name="Shaunak Mehta" userId="adc04fbf89eb6f71" providerId="LiveId" clId="{24CC9CBC-56CE-4FA2-A68C-2013A749CF75}" dt="2022-04-21T15:24:06.701" v="4834" actId="1038"/>
          <ac:picMkLst>
            <pc:docMk/>
            <pc:sldMk cId="1091374448" sldId="285"/>
            <ac:picMk id="24" creationId="{854AA931-9C9B-48AC-888C-CE721872BB6F}"/>
          </ac:picMkLst>
        </pc:picChg>
        <pc:picChg chg="add mod topLvl">
          <ac:chgData name="Shaunak Mehta" userId="adc04fbf89eb6f71" providerId="LiveId" clId="{24CC9CBC-56CE-4FA2-A68C-2013A749CF75}" dt="2022-04-21T15:24:06.701" v="4834" actId="1038"/>
          <ac:picMkLst>
            <pc:docMk/>
            <pc:sldMk cId="1091374448" sldId="285"/>
            <ac:picMk id="26" creationId="{692EEBFA-574E-45A1-8603-0BB3C81780BC}"/>
          </ac:picMkLst>
        </pc:picChg>
        <pc:picChg chg="add mod topLvl">
          <ac:chgData name="Shaunak Mehta" userId="adc04fbf89eb6f71" providerId="LiveId" clId="{24CC9CBC-56CE-4FA2-A68C-2013A749CF75}" dt="2022-04-21T15:24:06.701" v="4834" actId="1038"/>
          <ac:picMkLst>
            <pc:docMk/>
            <pc:sldMk cId="1091374448" sldId="285"/>
            <ac:picMk id="27" creationId="{F262E84A-D050-4C34-89E9-DAD1DCACE46E}"/>
          </ac:picMkLst>
        </pc:picChg>
        <pc:picChg chg="add mod topLvl">
          <ac:chgData name="Shaunak Mehta" userId="adc04fbf89eb6f71" providerId="LiveId" clId="{24CC9CBC-56CE-4FA2-A68C-2013A749CF75}" dt="2022-04-21T15:24:06.701" v="4834" actId="1038"/>
          <ac:picMkLst>
            <pc:docMk/>
            <pc:sldMk cId="1091374448" sldId="285"/>
            <ac:picMk id="28" creationId="{17E6B658-96FF-4E00-B0CE-53E0B7BA1ED4}"/>
          </ac:picMkLst>
        </pc:picChg>
        <pc:picChg chg="add mod">
          <ac:chgData name="Shaunak Mehta" userId="adc04fbf89eb6f71" providerId="LiveId" clId="{24CC9CBC-56CE-4FA2-A68C-2013A749CF75}" dt="2022-04-21T15:24:06.701" v="4834" actId="1038"/>
          <ac:picMkLst>
            <pc:docMk/>
            <pc:sldMk cId="1091374448" sldId="285"/>
            <ac:picMk id="29" creationId="{EB7C12CC-96BC-411C-8126-93F643F0390E}"/>
          </ac:picMkLst>
        </pc:picChg>
        <pc:picChg chg="del mod topLvl">
          <ac:chgData name="Shaunak Mehta" userId="adc04fbf89eb6f71" providerId="LiveId" clId="{24CC9CBC-56CE-4FA2-A68C-2013A749CF75}" dt="2022-04-20T20:11:01.895" v="3110" actId="478"/>
          <ac:picMkLst>
            <pc:docMk/>
            <pc:sldMk cId="1091374448" sldId="285"/>
            <ac:picMk id="32" creationId="{B0852C3A-7263-1A59-AC29-847BFA8D5CDC}"/>
          </ac:picMkLst>
        </pc:picChg>
        <pc:picChg chg="del mod ord topLvl">
          <ac:chgData name="Shaunak Mehta" userId="adc04fbf89eb6f71" providerId="LiveId" clId="{24CC9CBC-56CE-4FA2-A68C-2013A749CF75}" dt="2022-04-20T20:30:50.866" v="3183" actId="478"/>
          <ac:picMkLst>
            <pc:docMk/>
            <pc:sldMk cId="1091374448" sldId="285"/>
            <ac:picMk id="33" creationId="{3F8707DC-9266-1F1D-19CF-88D74376E90C}"/>
          </ac:picMkLst>
        </pc:picChg>
        <pc:cxnChg chg="del">
          <ac:chgData name="Shaunak Mehta" userId="adc04fbf89eb6f71" providerId="LiveId" clId="{24CC9CBC-56CE-4FA2-A68C-2013A749CF75}" dt="2022-04-20T18:07:08.840" v="1338" actId="478"/>
          <ac:cxnSpMkLst>
            <pc:docMk/>
            <pc:sldMk cId="1091374448" sldId="285"/>
            <ac:cxnSpMk id="5" creationId="{10A20639-CA59-BDF2-0290-EF9C6731B4BC}"/>
          </ac:cxnSpMkLst>
        </pc:cxnChg>
      </pc:sldChg>
      <pc:sldChg chg="addSp delSp modSp mod delAnim modAnim">
        <pc:chgData name="Shaunak Mehta" userId="adc04fbf89eb6f71" providerId="LiveId" clId="{24CC9CBC-56CE-4FA2-A68C-2013A749CF75}" dt="2022-04-21T00:59:11.385" v="4010"/>
        <pc:sldMkLst>
          <pc:docMk/>
          <pc:sldMk cId="2044971334" sldId="287"/>
        </pc:sldMkLst>
        <pc:spChg chg="del mod">
          <ac:chgData name="Shaunak Mehta" userId="adc04fbf89eb6f71" providerId="LiveId" clId="{24CC9CBC-56CE-4FA2-A68C-2013A749CF75}" dt="2022-04-21T00:24:06.838" v="3813" actId="478"/>
          <ac:spMkLst>
            <pc:docMk/>
            <pc:sldMk cId="2044971334" sldId="287"/>
            <ac:spMk id="2" creationId="{2C0351F7-28BF-458B-8599-1EFC4845F6DB}"/>
          </ac:spMkLst>
        </pc:spChg>
        <pc:spChg chg="mod">
          <ac:chgData name="Shaunak Mehta" userId="adc04fbf89eb6f71" providerId="LiveId" clId="{24CC9CBC-56CE-4FA2-A68C-2013A749CF75}" dt="2022-04-21T00:55:10.247" v="3978" actId="14100"/>
          <ac:spMkLst>
            <pc:docMk/>
            <pc:sldMk cId="2044971334" sldId="287"/>
            <ac:spMk id="3" creationId="{E0DB2C1D-F484-8BAC-CE85-3139264A2247}"/>
          </ac:spMkLst>
        </pc:spChg>
        <pc:spChg chg="del">
          <ac:chgData name="Shaunak Mehta" userId="adc04fbf89eb6f71" providerId="LiveId" clId="{24CC9CBC-56CE-4FA2-A68C-2013A749CF75}" dt="2022-04-21T00:24:16.542" v="3814" actId="478"/>
          <ac:spMkLst>
            <pc:docMk/>
            <pc:sldMk cId="2044971334" sldId="287"/>
            <ac:spMk id="4" creationId="{93C2DD95-8169-1EF2-460E-F15936F9324C}"/>
          </ac:spMkLst>
        </pc:spChg>
        <pc:spChg chg="add mod">
          <ac:chgData name="Shaunak Mehta" userId="adc04fbf89eb6f71" providerId="LiveId" clId="{24CC9CBC-56CE-4FA2-A68C-2013A749CF75}" dt="2022-04-21T00:24:06.838" v="3813" actId="478"/>
          <ac:spMkLst>
            <pc:docMk/>
            <pc:sldMk cId="2044971334" sldId="287"/>
            <ac:spMk id="6" creationId="{EF5AB7C1-FB3B-4CF5-AFD8-813345745B58}"/>
          </ac:spMkLst>
        </pc:spChg>
        <pc:spChg chg="mod">
          <ac:chgData name="Shaunak Mehta" userId="adc04fbf89eb6f71" providerId="LiveId" clId="{24CC9CBC-56CE-4FA2-A68C-2013A749CF75}" dt="2022-04-21T00:54:21.161" v="3970"/>
          <ac:spMkLst>
            <pc:docMk/>
            <pc:sldMk cId="2044971334" sldId="287"/>
            <ac:spMk id="11" creationId="{6E9EDED4-3B88-4A0C-883B-5693D50C27F1}"/>
          </ac:spMkLst>
        </pc:spChg>
        <pc:spChg chg="mod">
          <ac:chgData name="Shaunak Mehta" userId="adc04fbf89eb6f71" providerId="LiveId" clId="{24CC9CBC-56CE-4FA2-A68C-2013A749CF75}" dt="2022-04-21T00:54:18.088" v="3968" actId="1076"/>
          <ac:spMkLst>
            <pc:docMk/>
            <pc:sldMk cId="2044971334" sldId="287"/>
            <ac:spMk id="12" creationId="{245C5A08-85D1-1F6D-B4E6-691D9112D8E8}"/>
          </ac:spMkLst>
        </pc:spChg>
        <pc:spChg chg="mod">
          <ac:chgData name="Shaunak Mehta" userId="adc04fbf89eb6f71" providerId="LiveId" clId="{24CC9CBC-56CE-4FA2-A68C-2013A749CF75}" dt="2022-04-21T00:54:21.161" v="3970"/>
          <ac:spMkLst>
            <pc:docMk/>
            <pc:sldMk cId="2044971334" sldId="287"/>
            <ac:spMk id="15" creationId="{DC230225-BE25-4959-AA7B-30C70049F23B}"/>
          </ac:spMkLst>
        </pc:spChg>
        <pc:spChg chg="mod">
          <ac:chgData name="Shaunak Mehta" userId="adc04fbf89eb6f71" providerId="LiveId" clId="{24CC9CBC-56CE-4FA2-A68C-2013A749CF75}" dt="2022-04-21T00:54:21.161" v="3970"/>
          <ac:spMkLst>
            <pc:docMk/>
            <pc:sldMk cId="2044971334" sldId="287"/>
            <ac:spMk id="20" creationId="{785594DF-6748-48ED-9994-BA970F4DE444}"/>
          </ac:spMkLst>
        </pc:spChg>
        <pc:spChg chg="mod">
          <ac:chgData name="Shaunak Mehta" userId="adc04fbf89eb6f71" providerId="LiveId" clId="{24CC9CBC-56CE-4FA2-A68C-2013A749CF75}" dt="2022-04-21T00:54:21.161" v="3970"/>
          <ac:spMkLst>
            <pc:docMk/>
            <pc:sldMk cId="2044971334" sldId="287"/>
            <ac:spMk id="21" creationId="{9611DFCD-6F98-488B-AC11-A0BA18F93B32}"/>
          </ac:spMkLst>
        </pc:spChg>
        <pc:spChg chg="mod">
          <ac:chgData name="Shaunak Mehta" userId="adc04fbf89eb6f71" providerId="LiveId" clId="{24CC9CBC-56CE-4FA2-A68C-2013A749CF75}" dt="2022-04-21T00:54:21.161" v="3970"/>
          <ac:spMkLst>
            <pc:docMk/>
            <pc:sldMk cId="2044971334" sldId="287"/>
            <ac:spMk id="23" creationId="{9DE50767-4B3D-4CB8-BEF0-5FCF79414791}"/>
          </ac:spMkLst>
        </pc:spChg>
        <pc:spChg chg="mod">
          <ac:chgData name="Shaunak Mehta" userId="adc04fbf89eb6f71" providerId="LiveId" clId="{24CC9CBC-56CE-4FA2-A68C-2013A749CF75}" dt="2022-04-21T00:54:21.161" v="3970"/>
          <ac:spMkLst>
            <pc:docMk/>
            <pc:sldMk cId="2044971334" sldId="287"/>
            <ac:spMk id="24" creationId="{AFCD75C8-1F9E-43A6-AD5D-43A023036713}"/>
          </ac:spMkLst>
        </pc:spChg>
        <pc:spChg chg="mod">
          <ac:chgData name="Shaunak Mehta" userId="adc04fbf89eb6f71" providerId="LiveId" clId="{24CC9CBC-56CE-4FA2-A68C-2013A749CF75}" dt="2022-04-21T00:54:21.161" v="3970"/>
          <ac:spMkLst>
            <pc:docMk/>
            <pc:sldMk cId="2044971334" sldId="287"/>
            <ac:spMk id="25" creationId="{A9F88768-0118-432F-B3BD-2FB462BD81F9}"/>
          </ac:spMkLst>
        </pc:spChg>
        <pc:spChg chg="mod">
          <ac:chgData name="Shaunak Mehta" userId="adc04fbf89eb6f71" providerId="LiveId" clId="{24CC9CBC-56CE-4FA2-A68C-2013A749CF75}" dt="2022-04-21T00:54:21.161" v="3970"/>
          <ac:spMkLst>
            <pc:docMk/>
            <pc:sldMk cId="2044971334" sldId="287"/>
            <ac:spMk id="26" creationId="{81E1F974-0F8D-4010-87BC-DAAA240EC194}"/>
          </ac:spMkLst>
        </pc:spChg>
        <pc:spChg chg="add mod">
          <ac:chgData name="Shaunak Mehta" userId="adc04fbf89eb6f71" providerId="LiveId" clId="{24CC9CBC-56CE-4FA2-A68C-2013A749CF75}" dt="2022-04-21T00:55:04.411" v="3977"/>
          <ac:spMkLst>
            <pc:docMk/>
            <pc:sldMk cId="2044971334" sldId="287"/>
            <ac:spMk id="35" creationId="{4D76E815-0031-48D9-AF7F-99D9ADEE216E}"/>
          </ac:spMkLst>
        </pc:spChg>
        <pc:spChg chg="add mod">
          <ac:chgData name="Shaunak Mehta" userId="adc04fbf89eb6f71" providerId="LiveId" clId="{24CC9CBC-56CE-4FA2-A68C-2013A749CF75}" dt="2022-04-21T00:55:04.411" v="3977"/>
          <ac:spMkLst>
            <pc:docMk/>
            <pc:sldMk cId="2044971334" sldId="287"/>
            <ac:spMk id="38" creationId="{B6709C79-3781-4637-A8DD-578EAD6A360C}"/>
          </ac:spMkLst>
        </pc:spChg>
        <pc:spChg chg="mod">
          <ac:chgData name="Shaunak Mehta" userId="adc04fbf89eb6f71" providerId="LiveId" clId="{24CC9CBC-56CE-4FA2-A68C-2013A749CF75}" dt="2022-04-21T00:55:04.411" v="3977"/>
          <ac:spMkLst>
            <pc:docMk/>
            <pc:sldMk cId="2044971334" sldId="287"/>
            <ac:spMk id="40" creationId="{6B859E89-9AC6-4DB1-AC37-86E485FF561F}"/>
          </ac:spMkLst>
        </pc:spChg>
        <pc:spChg chg="mod">
          <ac:chgData name="Shaunak Mehta" userId="adc04fbf89eb6f71" providerId="LiveId" clId="{24CC9CBC-56CE-4FA2-A68C-2013A749CF75}" dt="2022-04-21T00:55:04.411" v="3977"/>
          <ac:spMkLst>
            <pc:docMk/>
            <pc:sldMk cId="2044971334" sldId="287"/>
            <ac:spMk id="41" creationId="{B2670691-FBFB-42EA-8E93-079B21250D11}"/>
          </ac:spMkLst>
        </pc:spChg>
        <pc:spChg chg="mod">
          <ac:chgData name="Shaunak Mehta" userId="adc04fbf89eb6f71" providerId="LiveId" clId="{24CC9CBC-56CE-4FA2-A68C-2013A749CF75}" dt="2022-04-21T00:55:04.411" v="3977"/>
          <ac:spMkLst>
            <pc:docMk/>
            <pc:sldMk cId="2044971334" sldId="287"/>
            <ac:spMk id="43" creationId="{107197A6-48C1-4441-BA71-ACE1E98BCE18}"/>
          </ac:spMkLst>
        </pc:spChg>
        <pc:spChg chg="mod">
          <ac:chgData name="Shaunak Mehta" userId="adc04fbf89eb6f71" providerId="LiveId" clId="{24CC9CBC-56CE-4FA2-A68C-2013A749CF75}" dt="2022-04-21T00:55:04.411" v="3977"/>
          <ac:spMkLst>
            <pc:docMk/>
            <pc:sldMk cId="2044971334" sldId="287"/>
            <ac:spMk id="44" creationId="{11C325C8-777C-4CCB-BC2F-1AE4A77F5331}"/>
          </ac:spMkLst>
        </pc:spChg>
        <pc:spChg chg="mod">
          <ac:chgData name="Shaunak Mehta" userId="adc04fbf89eb6f71" providerId="LiveId" clId="{24CC9CBC-56CE-4FA2-A68C-2013A749CF75}" dt="2022-04-21T00:55:04.411" v="3977"/>
          <ac:spMkLst>
            <pc:docMk/>
            <pc:sldMk cId="2044971334" sldId="287"/>
            <ac:spMk id="46" creationId="{4348396E-DBCC-4274-9B4B-2089F96E38AA}"/>
          </ac:spMkLst>
        </pc:spChg>
        <pc:spChg chg="mod">
          <ac:chgData name="Shaunak Mehta" userId="adc04fbf89eb6f71" providerId="LiveId" clId="{24CC9CBC-56CE-4FA2-A68C-2013A749CF75}" dt="2022-04-21T00:55:04.411" v="3977"/>
          <ac:spMkLst>
            <pc:docMk/>
            <pc:sldMk cId="2044971334" sldId="287"/>
            <ac:spMk id="47" creationId="{9B80AFC2-26F4-4103-8D66-941780B73E90}"/>
          </ac:spMkLst>
        </pc:spChg>
        <pc:grpChg chg="add del mod">
          <ac:chgData name="Shaunak Mehta" userId="adc04fbf89eb6f71" providerId="LiveId" clId="{24CC9CBC-56CE-4FA2-A68C-2013A749CF75}" dt="2022-04-21T00:54:48.295" v="3976" actId="478"/>
          <ac:grpSpMkLst>
            <pc:docMk/>
            <pc:sldMk cId="2044971334" sldId="287"/>
            <ac:grpSpMk id="9" creationId="{0AF404E2-1494-40F0-86A3-0A5411929F23}"/>
          </ac:grpSpMkLst>
        </pc:grpChg>
        <pc:grpChg chg="mod">
          <ac:chgData name="Shaunak Mehta" userId="adc04fbf89eb6f71" providerId="LiveId" clId="{24CC9CBC-56CE-4FA2-A68C-2013A749CF75}" dt="2022-04-21T00:54:21.161" v="3970"/>
          <ac:grpSpMkLst>
            <pc:docMk/>
            <pc:sldMk cId="2044971334" sldId="287"/>
            <ac:grpSpMk id="10" creationId="{1048DE8A-DC5E-4652-84C2-6ACBA6FF5FA8}"/>
          </ac:grpSpMkLst>
        </pc:grpChg>
        <pc:grpChg chg="mod">
          <ac:chgData name="Shaunak Mehta" userId="adc04fbf89eb6f71" providerId="LiveId" clId="{24CC9CBC-56CE-4FA2-A68C-2013A749CF75}" dt="2022-04-21T00:54:21.161" v="3970"/>
          <ac:grpSpMkLst>
            <pc:docMk/>
            <pc:sldMk cId="2044971334" sldId="287"/>
            <ac:grpSpMk id="17" creationId="{5AF5E9D5-7DA3-4CEB-8F7E-5C03FFD59C24}"/>
          </ac:grpSpMkLst>
        </pc:grpChg>
        <pc:grpChg chg="mod">
          <ac:chgData name="Shaunak Mehta" userId="adc04fbf89eb6f71" providerId="LiveId" clId="{24CC9CBC-56CE-4FA2-A68C-2013A749CF75}" dt="2022-04-21T00:54:21.161" v="3970"/>
          <ac:grpSpMkLst>
            <pc:docMk/>
            <pc:sldMk cId="2044971334" sldId="287"/>
            <ac:grpSpMk id="18" creationId="{F2C27776-DA1B-42A1-8475-0B90031AD312}"/>
          </ac:grpSpMkLst>
        </pc:grpChg>
        <pc:grpChg chg="mod">
          <ac:chgData name="Shaunak Mehta" userId="adc04fbf89eb6f71" providerId="LiveId" clId="{24CC9CBC-56CE-4FA2-A68C-2013A749CF75}" dt="2022-04-21T00:54:21.161" v="3970"/>
          <ac:grpSpMkLst>
            <pc:docMk/>
            <pc:sldMk cId="2044971334" sldId="287"/>
            <ac:grpSpMk id="19" creationId="{ADBFDAA6-F2E3-48C0-8242-B6FB12A5C92E}"/>
          </ac:grpSpMkLst>
        </pc:grpChg>
        <pc:grpChg chg="add mod">
          <ac:chgData name="Shaunak Mehta" userId="adc04fbf89eb6f71" providerId="LiveId" clId="{24CC9CBC-56CE-4FA2-A68C-2013A749CF75}" dt="2022-04-21T00:56:35.540" v="3982" actId="1076"/>
          <ac:grpSpMkLst>
            <pc:docMk/>
            <pc:sldMk cId="2044971334" sldId="287"/>
            <ac:grpSpMk id="29" creationId="{0354B3FF-28FF-4380-857E-48EF7F8959F1}"/>
          </ac:grpSpMkLst>
        </pc:grpChg>
        <pc:grpChg chg="add mod">
          <ac:chgData name="Shaunak Mehta" userId="adc04fbf89eb6f71" providerId="LiveId" clId="{24CC9CBC-56CE-4FA2-A68C-2013A749CF75}" dt="2022-04-21T00:58:06.444" v="4005" actId="1076"/>
          <ac:grpSpMkLst>
            <pc:docMk/>
            <pc:sldMk cId="2044971334" sldId="287"/>
            <ac:grpSpMk id="39" creationId="{A30CB1D0-474E-41F1-8BD9-D86AB442E621}"/>
          </ac:grpSpMkLst>
        </pc:grpChg>
        <pc:grpChg chg="add mod">
          <ac:chgData name="Shaunak Mehta" userId="adc04fbf89eb6f71" providerId="LiveId" clId="{24CC9CBC-56CE-4FA2-A68C-2013A749CF75}" dt="2022-04-21T00:55:04.411" v="3977"/>
          <ac:grpSpMkLst>
            <pc:docMk/>
            <pc:sldMk cId="2044971334" sldId="287"/>
            <ac:grpSpMk id="42" creationId="{E75A1D57-7EDD-4994-AE3B-0475C355AFB2}"/>
          </ac:grpSpMkLst>
        </pc:grpChg>
        <pc:grpChg chg="add mod">
          <ac:chgData name="Shaunak Mehta" userId="adc04fbf89eb6f71" providerId="LiveId" clId="{24CC9CBC-56CE-4FA2-A68C-2013A749CF75}" dt="2022-04-21T00:55:04.411" v="3977"/>
          <ac:grpSpMkLst>
            <pc:docMk/>
            <pc:sldMk cId="2044971334" sldId="287"/>
            <ac:grpSpMk id="45" creationId="{989327D0-C0AB-4937-B95F-650330E2D5A3}"/>
          </ac:grpSpMkLst>
        </pc:grpChg>
        <pc:picChg chg="add del mod">
          <ac:chgData name="Shaunak Mehta" userId="adc04fbf89eb6f71" providerId="LiveId" clId="{24CC9CBC-56CE-4FA2-A68C-2013A749CF75}" dt="2022-04-21T00:54:48.295" v="3976" actId="478"/>
          <ac:picMkLst>
            <pc:docMk/>
            <pc:sldMk cId="2044971334" sldId="287"/>
            <ac:picMk id="7" creationId="{CE1C6D2E-70E5-45A2-BFDB-C1E8F8F3690C}"/>
          </ac:picMkLst>
        </pc:picChg>
        <pc:picChg chg="del">
          <ac:chgData name="Shaunak Mehta" userId="adc04fbf89eb6f71" providerId="LiveId" clId="{24CC9CBC-56CE-4FA2-A68C-2013A749CF75}" dt="2022-04-21T00:54:20.515" v="3969" actId="478"/>
          <ac:picMkLst>
            <pc:docMk/>
            <pc:sldMk cId="2044971334" sldId="287"/>
            <ac:picMk id="8" creationId="{DBCE4C10-D575-D975-9579-F06878E446B3}"/>
          </ac:picMkLst>
        </pc:picChg>
        <pc:picChg chg="mod">
          <ac:chgData name="Shaunak Mehta" userId="adc04fbf89eb6f71" providerId="LiveId" clId="{24CC9CBC-56CE-4FA2-A68C-2013A749CF75}" dt="2022-04-21T00:54:21.161" v="3970"/>
          <ac:picMkLst>
            <pc:docMk/>
            <pc:sldMk cId="2044971334" sldId="287"/>
            <ac:picMk id="13" creationId="{1DC22C34-DC40-4418-8378-33F6BB715A76}"/>
          </ac:picMkLst>
        </pc:picChg>
        <pc:picChg chg="mod">
          <ac:chgData name="Shaunak Mehta" userId="adc04fbf89eb6f71" providerId="LiveId" clId="{24CC9CBC-56CE-4FA2-A68C-2013A749CF75}" dt="2022-04-21T00:54:21.161" v="3970"/>
          <ac:picMkLst>
            <pc:docMk/>
            <pc:sldMk cId="2044971334" sldId="287"/>
            <ac:picMk id="14" creationId="{0C004A86-CB6A-4852-8468-FFA2540AD790}"/>
          </ac:picMkLst>
        </pc:picChg>
        <pc:picChg chg="del">
          <ac:chgData name="Shaunak Mehta" userId="adc04fbf89eb6f71" providerId="LiveId" clId="{24CC9CBC-56CE-4FA2-A68C-2013A749CF75}" dt="2022-04-21T00:54:20.515" v="3969" actId="478"/>
          <ac:picMkLst>
            <pc:docMk/>
            <pc:sldMk cId="2044971334" sldId="287"/>
            <ac:picMk id="22" creationId="{950010CF-AAB8-072A-09F4-E1C7D578A470}"/>
          </ac:picMkLst>
        </pc:picChg>
        <pc:picChg chg="mod">
          <ac:chgData name="Shaunak Mehta" userId="adc04fbf89eb6f71" providerId="LiveId" clId="{24CC9CBC-56CE-4FA2-A68C-2013A749CF75}" dt="2022-04-21T00:54:21.161" v="3970"/>
          <ac:picMkLst>
            <pc:docMk/>
            <pc:sldMk cId="2044971334" sldId="287"/>
            <ac:picMk id="27" creationId="{B70111B1-8868-45FC-997C-CC3F197C5F97}"/>
          </ac:picMkLst>
        </pc:picChg>
        <pc:picChg chg="mod">
          <ac:chgData name="Shaunak Mehta" userId="adc04fbf89eb6f71" providerId="LiveId" clId="{24CC9CBC-56CE-4FA2-A68C-2013A749CF75}" dt="2022-04-21T00:54:21.161" v="3970"/>
          <ac:picMkLst>
            <pc:docMk/>
            <pc:sldMk cId="2044971334" sldId="287"/>
            <ac:picMk id="28" creationId="{AAA33DE9-3384-471E-B329-6E668C027243}"/>
          </ac:picMkLst>
        </pc:picChg>
        <pc:picChg chg="mod">
          <ac:chgData name="Shaunak Mehta" userId="adc04fbf89eb6f71" providerId="LiveId" clId="{24CC9CBC-56CE-4FA2-A68C-2013A749CF75}" dt="2022-04-21T00:55:04.411" v="3977"/>
          <ac:picMkLst>
            <pc:docMk/>
            <pc:sldMk cId="2044971334" sldId="287"/>
            <ac:picMk id="30" creationId="{EF5AD8F1-89A2-4D29-AB65-6B3EACCA1335}"/>
          </ac:picMkLst>
        </pc:picChg>
        <pc:picChg chg="mod">
          <ac:chgData name="Shaunak Mehta" userId="adc04fbf89eb6f71" providerId="LiveId" clId="{24CC9CBC-56CE-4FA2-A68C-2013A749CF75}" dt="2022-04-21T00:56:47.655" v="3997" actId="1036"/>
          <ac:picMkLst>
            <pc:docMk/>
            <pc:sldMk cId="2044971334" sldId="287"/>
            <ac:picMk id="31" creationId="{40E7A218-10BA-48AF-95C6-1F99C4615909}"/>
          </ac:picMkLst>
        </pc:picChg>
        <pc:picChg chg="del">
          <ac:chgData name="Shaunak Mehta" userId="adc04fbf89eb6f71" providerId="LiveId" clId="{24CC9CBC-56CE-4FA2-A68C-2013A749CF75}" dt="2022-04-21T00:54:20.515" v="3969" actId="478"/>
          <ac:picMkLst>
            <pc:docMk/>
            <pc:sldMk cId="2044971334" sldId="287"/>
            <ac:picMk id="32" creationId="{B0852C3A-7263-1A59-AC29-847BFA8D5CDC}"/>
          </ac:picMkLst>
        </pc:picChg>
        <pc:picChg chg="add mod">
          <ac:chgData name="Shaunak Mehta" userId="adc04fbf89eb6f71" providerId="LiveId" clId="{24CC9CBC-56CE-4FA2-A68C-2013A749CF75}" dt="2022-04-21T00:55:04.411" v="3977"/>
          <ac:picMkLst>
            <pc:docMk/>
            <pc:sldMk cId="2044971334" sldId="287"/>
            <ac:picMk id="34" creationId="{8D523F37-768F-4A26-BBF4-45EE5F1DB3BD}"/>
          </ac:picMkLst>
        </pc:picChg>
        <pc:picChg chg="add mod">
          <ac:chgData name="Shaunak Mehta" userId="adc04fbf89eb6f71" providerId="LiveId" clId="{24CC9CBC-56CE-4FA2-A68C-2013A749CF75}" dt="2022-04-21T00:56:35.540" v="3982" actId="1076"/>
          <ac:picMkLst>
            <pc:docMk/>
            <pc:sldMk cId="2044971334" sldId="287"/>
            <ac:picMk id="36" creationId="{6F9FA27F-6166-4E43-B5A0-F824E0F29016}"/>
          </ac:picMkLst>
        </pc:picChg>
        <pc:picChg chg="add mod">
          <ac:chgData name="Shaunak Mehta" userId="adc04fbf89eb6f71" providerId="LiveId" clId="{24CC9CBC-56CE-4FA2-A68C-2013A749CF75}" dt="2022-04-21T00:55:04.411" v="3977"/>
          <ac:picMkLst>
            <pc:docMk/>
            <pc:sldMk cId="2044971334" sldId="287"/>
            <ac:picMk id="37" creationId="{99141A16-6558-4A63-97E1-774F3AF6F069}"/>
          </ac:picMkLst>
        </pc:picChg>
        <pc:cxnChg chg="mod">
          <ac:chgData name="Shaunak Mehta" userId="adc04fbf89eb6f71" providerId="LiveId" clId="{24CC9CBC-56CE-4FA2-A68C-2013A749CF75}" dt="2022-04-21T00:54:21.161" v="3970"/>
          <ac:cxnSpMkLst>
            <pc:docMk/>
            <pc:sldMk cId="2044971334" sldId="287"/>
            <ac:cxnSpMk id="16" creationId="{149A714A-5B4F-4E90-BDAA-ED78110DD682}"/>
          </ac:cxnSpMkLst>
        </pc:cxnChg>
        <pc:cxnChg chg="add mod">
          <ac:chgData name="Shaunak Mehta" userId="adc04fbf89eb6f71" providerId="LiveId" clId="{24CC9CBC-56CE-4FA2-A68C-2013A749CF75}" dt="2022-04-21T00:55:04.411" v="3977"/>
          <ac:cxnSpMkLst>
            <pc:docMk/>
            <pc:sldMk cId="2044971334" sldId="287"/>
            <ac:cxnSpMk id="33" creationId="{44BA981C-7656-4867-8845-D6230B33F2F7}"/>
          </ac:cxnSpMkLst>
        </pc:cxnChg>
      </pc:sldChg>
      <pc:sldChg chg="del">
        <pc:chgData name="Shaunak Mehta" userId="adc04fbf89eb6f71" providerId="LiveId" clId="{24CC9CBC-56CE-4FA2-A68C-2013A749CF75}" dt="2022-04-20T21:43:39.528" v="3735" actId="47"/>
        <pc:sldMkLst>
          <pc:docMk/>
          <pc:sldMk cId="486526233" sldId="289"/>
        </pc:sldMkLst>
      </pc:sldChg>
      <pc:sldChg chg="addSp delSp modSp mod modAnim">
        <pc:chgData name="Shaunak Mehta" userId="adc04fbf89eb6f71" providerId="LiveId" clId="{24CC9CBC-56CE-4FA2-A68C-2013A749CF75}" dt="2022-04-21T15:24:14.935" v="4846" actId="1037"/>
        <pc:sldMkLst>
          <pc:docMk/>
          <pc:sldMk cId="3806570007" sldId="292"/>
        </pc:sldMkLst>
        <pc:spChg chg="mod">
          <ac:chgData name="Shaunak Mehta" userId="adc04fbf89eb6f71" providerId="LiveId" clId="{24CC9CBC-56CE-4FA2-A68C-2013A749CF75}" dt="2022-04-21T00:19:13.641" v="3810" actId="207"/>
          <ac:spMkLst>
            <pc:docMk/>
            <pc:sldMk cId="3806570007" sldId="292"/>
            <ac:spMk id="2" creationId="{2C0351F7-28BF-458B-8599-1EFC4845F6DB}"/>
          </ac:spMkLst>
        </pc:spChg>
        <pc:spChg chg="mod">
          <ac:chgData name="Shaunak Mehta" userId="adc04fbf89eb6f71" providerId="LiveId" clId="{24CC9CBC-56CE-4FA2-A68C-2013A749CF75}" dt="2022-04-21T00:31:08.094" v="3918" actId="5793"/>
          <ac:spMkLst>
            <pc:docMk/>
            <pc:sldMk cId="3806570007" sldId="292"/>
            <ac:spMk id="3" creationId="{E0DB2C1D-F484-8BAC-CE85-3139264A2247}"/>
          </ac:spMkLst>
        </pc:spChg>
        <pc:picChg chg="add mod">
          <ac:chgData name="Shaunak Mehta" userId="adc04fbf89eb6f71" providerId="LiveId" clId="{24CC9CBC-56CE-4FA2-A68C-2013A749CF75}" dt="2022-04-21T15:24:14.935" v="4846" actId="1037"/>
          <ac:picMkLst>
            <pc:docMk/>
            <pc:sldMk cId="3806570007" sldId="292"/>
            <ac:picMk id="5" creationId="{93554513-62D4-4F15-885A-6DAB640B31DA}"/>
          </ac:picMkLst>
        </pc:picChg>
        <pc:picChg chg="add mod">
          <ac:chgData name="Shaunak Mehta" userId="adc04fbf89eb6f71" providerId="LiveId" clId="{24CC9CBC-56CE-4FA2-A68C-2013A749CF75}" dt="2022-04-21T15:24:14.935" v="4846" actId="1037"/>
          <ac:picMkLst>
            <pc:docMk/>
            <pc:sldMk cId="3806570007" sldId="292"/>
            <ac:picMk id="6" creationId="{2590AD57-12B8-4F62-A62B-A84CD78F814D}"/>
          </ac:picMkLst>
        </pc:picChg>
        <pc:picChg chg="add del mod">
          <ac:chgData name="Shaunak Mehta" userId="adc04fbf89eb6f71" providerId="LiveId" clId="{24CC9CBC-56CE-4FA2-A68C-2013A749CF75}" dt="2022-04-21T15:20:23.533" v="4809" actId="478"/>
          <ac:picMkLst>
            <pc:docMk/>
            <pc:sldMk cId="3806570007" sldId="292"/>
            <ac:picMk id="7" creationId="{A51678C5-E737-41BF-B530-962F57CD316B}"/>
          </ac:picMkLst>
        </pc:picChg>
        <pc:picChg chg="add mod">
          <ac:chgData name="Shaunak Mehta" userId="adc04fbf89eb6f71" providerId="LiveId" clId="{24CC9CBC-56CE-4FA2-A68C-2013A749CF75}" dt="2022-04-21T15:24:14.935" v="4846" actId="1037"/>
          <ac:picMkLst>
            <pc:docMk/>
            <pc:sldMk cId="3806570007" sldId="292"/>
            <ac:picMk id="8" creationId="{44A60453-5BDB-41E6-87F8-3B0104453DF1}"/>
          </ac:picMkLst>
        </pc:picChg>
        <pc:picChg chg="add mod">
          <ac:chgData name="Shaunak Mehta" userId="adc04fbf89eb6f71" providerId="LiveId" clId="{24CC9CBC-56CE-4FA2-A68C-2013A749CF75}" dt="2022-04-21T15:24:14.935" v="4846" actId="1037"/>
          <ac:picMkLst>
            <pc:docMk/>
            <pc:sldMk cId="3806570007" sldId="292"/>
            <ac:picMk id="9" creationId="{5CD24048-83CD-4EB7-87C9-9FA1A27286DA}"/>
          </ac:picMkLst>
        </pc:picChg>
        <pc:picChg chg="add mod">
          <ac:chgData name="Shaunak Mehta" userId="adc04fbf89eb6f71" providerId="LiveId" clId="{24CC9CBC-56CE-4FA2-A68C-2013A749CF75}" dt="2022-04-21T15:24:14.935" v="4846" actId="1037"/>
          <ac:picMkLst>
            <pc:docMk/>
            <pc:sldMk cId="3806570007" sldId="292"/>
            <ac:picMk id="10" creationId="{360718CA-E7D4-43F4-B2D9-9505E1AB5367}"/>
          </ac:picMkLst>
        </pc:picChg>
        <pc:picChg chg="add mod">
          <ac:chgData name="Shaunak Mehta" userId="adc04fbf89eb6f71" providerId="LiveId" clId="{24CC9CBC-56CE-4FA2-A68C-2013A749CF75}" dt="2022-04-21T15:24:14.935" v="4846" actId="1037"/>
          <ac:picMkLst>
            <pc:docMk/>
            <pc:sldMk cId="3806570007" sldId="292"/>
            <ac:picMk id="11" creationId="{894C28E1-D479-4A5D-BEC1-FB164BE0C5FF}"/>
          </ac:picMkLst>
        </pc:picChg>
        <pc:picChg chg="add mod">
          <ac:chgData name="Shaunak Mehta" userId="adc04fbf89eb6f71" providerId="LiveId" clId="{24CC9CBC-56CE-4FA2-A68C-2013A749CF75}" dt="2022-04-21T15:24:14.935" v="4846" actId="1037"/>
          <ac:picMkLst>
            <pc:docMk/>
            <pc:sldMk cId="3806570007" sldId="292"/>
            <ac:picMk id="12" creationId="{9EAF50A2-0E65-48F4-8E2E-7287B0179C18}"/>
          </ac:picMkLst>
        </pc:picChg>
        <pc:picChg chg="add mod">
          <ac:chgData name="Shaunak Mehta" userId="adc04fbf89eb6f71" providerId="LiveId" clId="{24CC9CBC-56CE-4FA2-A68C-2013A749CF75}" dt="2022-04-21T15:24:14.935" v="4846" actId="1037"/>
          <ac:picMkLst>
            <pc:docMk/>
            <pc:sldMk cId="3806570007" sldId="292"/>
            <ac:picMk id="13" creationId="{33E34FDB-E6B4-4232-8FB5-79C2D5D0B83A}"/>
          </ac:picMkLst>
        </pc:picChg>
        <pc:picChg chg="add mod">
          <ac:chgData name="Shaunak Mehta" userId="adc04fbf89eb6f71" providerId="LiveId" clId="{24CC9CBC-56CE-4FA2-A68C-2013A749CF75}" dt="2022-04-21T15:24:14.935" v="4846" actId="1037"/>
          <ac:picMkLst>
            <pc:docMk/>
            <pc:sldMk cId="3806570007" sldId="292"/>
            <ac:picMk id="14" creationId="{67F14B34-9DA8-41E4-BC1D-35A4494FA2E9}"/>
          </ac:picMkLst>
        </pc:picChg>
        <pc:picChg chg="del">
          <ac:chgData name="Shaunak Mehta" userId="adc04fbf89eb6f71" providerId="LiveId" clId="{24CC9CBC-56CE-4FA2-A68C-2013A749CF75}" dt="2022-04-20T21:31:52.376" v="3211" actId="478"/>
          <ac:picMkLst>
            <pc:docMk/>
            <pc:sldMk cId="3806570007" sldId="292"/>
            <ac:picMk id="22" creationId="{950010CF-AAB8-072A-09F4-E1C7D578A470}"/>
          </ac:picMkLst>
        </pc:picChg>
        <pc:picChg chg="del">
          <ac:chgData name="Shaunak Mehta" userId="adc04fbf89eb6f71" providerId="LiveId" clId="{24CC9CBC-56CE-4FA2-A68C-2013A749CF75}" dt="2022-04-20T21:31:54.549" v="3212" actId="478"/>
          <ac:picMkLst>
            <pc:docMk/>
            <pc:sldMk cId="3806570007" sldId="292"/>
            <ac:picMk id="32" creationId="{B0852C3A-7263-1A59-AC29-847BFA8D5CDC}"/>
          </ac:picMkLst>
        </pc:picChg>
        <pc:picChg chg="del">
          <ac:chgData name="Shaunak Mehta" userId="adc04fbf89eb6f71" providerId="LiveId" clId="{24CC9CBC-56CE-4FA2-A68C-2013A749CF75}" dt="2022-04-20T21:31:55.227" v="3213" actId="478"/>
          <ac:picMkLst>
            <pc:docMk/>
            <pc:sldMk cId="3806570007" sldId="292"/>
            <ac:picMk id="33" creationId="{3F8707DC-9266-1F1D-19CF-88D74376E90C}"/>
          </ac:picMkLst>
        </pc:picChg>
      </pc:sldChg>
      <pc:sldChg chg="delSp modSp mod ord modAnim modNotesTx">
        <pc:chgData name="Shaunak Mehta" userId="adc04fbf89eb6f71" providerId="LiveId" clId="{24CC9CBC-56CE-4FA2-A68C-2013A749CF75}" dt="2022-04-21T14:40:11.086" v="4556" actId="20577"/>
        <pc:sldMkLst>
          <pc:docMk/>
          <pc:sldMk cId="2154358173" sldId="293"/>
        </pc:sldMkLst>
        <pc:spChg chg="mod">
          <ac:chgData name="Shaunak Mehta" userId="adc04fbf89eb6f71" providerId="LiveId" clId="{24CC9CBC-56CE-4FA2-A68C-2013A749CF75}" dt="2022-04-21T00:19:02.188" v="3808" actId="207"/>
          <ac:spMkLst>
            <pc:docMk/>
            <pc:sldMk cId="2154358173" sldId="293"/>
            <ac:spMk id="2" creationId="{2C0351F7-28BF-458B-8599-1EFC4845F6DB}"/>
          </ac:spMkLst>
        </pc:spChg>
        <pc:spChg chg="mod">
          <ac:chgData name="Shaunak Mehta" userId="adc04fbf89eb6f71" providerId="LiveId" clId="{24CC9CBC-56CE-4FA2-A68C-2013A749CF75}" dt="2022-04-21T14:40:11.086" v="4556" actId="20577"/>
          <ac:spMkLst>
            <pc:docMk/>
            <pc:sldMk cId="2154358173" sldId="293"/>
            <ac:spMk id="3" creationId="{E0DB2C1D-F484-8BAC-CE85-3139264A2247}"/>
          </ac:spMkLst>
        </pc:spChg>
        <pc:picChg chg="del mod">
          <ac:chgData name="Shaunak Mehta" userId="adc04fbf89eb6f71" providerId="LiveId" clId="{24CC9CBC-56CE-4FA2-A68C-2013A749CF75}" dt="2022-04-20T17:56:56.676" v="1099" actId="478"/>
          <ac:picMkLst>
            <pc:docMk/>
            <pc:sldMk cId="2154358173" sldId="293"/>
            <ac:picMk id="22" creationId="{950010CF-AAB8-072A-09F4-E1C7D578A470}"/>
          </ac:picMkLst>
        </pc:picChg>
        <pc:picChg chg="del">
          <ac:chgData name="Shaunak Mehta" userId="adc04fbf89eb6f71" providerId="LiveId" clId="{24CC9CBC-56CE-4FA2-A68C-2013A749CF75}" dt="2022-04-20T17:56:53.709" v="1097" actId="478"/>
          <ac:picMkLst>
            <pc:docMk/>
            <pc:sldMk cId="2154358173" sldId="293"/>
            <ac:picMk id="32" creationId="{B0852C3A-7263-1A59-AC29-847BFA8D5CDC}"/>
          </ac:picMkLst>
        </pc:picChg>
        <pc:picChg chg="del">
          <ac:chgData name="Shaunak Mehta" userId="adc04fbf89eb6f71" providerId="LiveId" clId="{24CC9CBC-56CE-4FA2-A68C-2013A749CF75}" dt="2022-04-20T17:56:58.635" v="1100" actId="478"/>
          <ac:picMkLst>
            <pc:docMk/>
            <pc:sldMk cId="2154358173" sldId="293"/>
            <ac:picMk id="33" creationId="{3F8707DC-9266-1F1D-19CF-88D74376E90C}"/>
          </ac:picMkLst>
        </pc:picChg>
      </pc:sldChg>
      <pc:sldChg chg="addSp delSp modSp add mod modNotesTx">
        <pc:chgData name="Shaunak Mehta" userId="adc04fbf89eb6f71" providerId="LiveId" clId="{24CC9CBC-56CE-4FA2-A68C-2013A749CF75}" dt="2022-04-21T00:30:45.697" v="3915" actId="20577"/>
        <pc:sldMkLst>
          <pc:docMk/>
          <pc:sldMk cId="1052969335" sldId="294"/>
        </pc:sldMkLst>
        <pc:spChg chg="mod">
          <ac:chgData name="Shaunak Mehta" userId="adc04fbf89eb6f71" providerId="LiveId" clId="{24CC9CBC-56CE-4FA2-A68C-2013A749CF75}" dt="2022-04-21T00:30:45.697" v="3915" actId="20577"/>
          <ac:spMkLst>
            <pc:docMk/>
            <pc:sldMk cId="1052969335" sldId="294"/>
            <ac:spMk id="2" creationId="{2C0351F7-28BF-458B-8599-1EFC4845F6DB}"/>
          </ac:spMkLst>
        </pc:spChg>
        <pc:spChg chg="mod">
          <ac:chgData name="Shaunak Mehta" userId="adc04fbf89eb6f71" providerId="LiveId" clId="{24CC9CBC-56CE-4FA2-A68C-2013A749CF75}" dt="2022-04-21T00:29:13.874" v="3827" actId="20577"/>
          <ac:spMkLst>
            <pc:docMk/>
            <pc:sldMk cId="1052969335" sldId="294"/>
            <ac:spMk id="3" creationId="{E0DB2C1D-F484-8BAC-CE85-3139264A2247}"/>
          </ac:spMkLst>
        </pc:spChg>
        <pc:spChg chg="add mod topLvl">
          <ac:chgData name="Shaunak Mehta" userId="adc04fbf89eb6f71" providerId="LiveId" clId="{24CC9CBC-56CE-4FA2-A68C-2013A749CF75}" dt="2022-04-21T00:29:41.477" v="3879" actId="1076"/>
          <ac:spMkLst>
            <pc:docMk/>
            <pc:sldMk cId="1052969335" sldId="294"/>
            <ac:spMk id="4" creationId="{AD889206-6EC8-4CD5-9C0D-03A72CCED19D}"/>
          </ac:spMkLst>
        </pc:spChg>
        <pc:spChg chg="add mod topLvl">
          <ac:chgData name="Shaunak Mehta" userId="adc04fbf89eb6f71" providerId="LiveId" clId="{24CC9CBC-56CE-4FA2-A68C-2013A749CF75}" dt="2022-04-21T00:29:48.787" v="3881" actId="1076"/>
          <ac:spMkLst>
            <pc:docMk/>
            <pc:sldMk cId="1052969335" sldId="294"/>
            <ac:spMk id="5" creationId="{7A55E3FC-B89B-4AAB-A579-3240D1D8A588}"/>
          </ac:spMkLst>
        </pc:spChg>
        <pc:spChg chg="add mod topLvl">
          <ac:chgData name="Shaunak Mehta" userId="adc04fbf89eb6f71" providerId="LiveId" clId="{24CC9CBC-56CE-4FA2-A68C-2013A749CF75}" dt="2022-04-21T00:29:58.147" v="3884" actId="14100"/>
          <ac:spMkLst>
            <pc:docMk/>
            <pc:sldMk cId="1052969335" sldId="294"/>
            <ac:spMk id="8" creationId="{C113EE5D-3088-4863-B3AD-B8294447A339}"/>
          </ac:spMkLst>
        </pc:spChg>
        <pc:spChg chg="add mod topLvl">
          <ac:chgData name="Shaunak Mehta" userId="adc04fbf89eb6f71" providerId="LiveId" clId="{24CC9CBC-56CE-4FA2-A68C-2013A749CF75}" dt="2022-04-21T00:30:06.785" v="3886" actId="1076"/>
          <ac:spMkLst>
            <pc:docMk/>
            <pc:sldMk cId="1052969335" sldId="294"/>
            <ac:spMk id="10" creationId="{05354841-2355-4048-B4A1-603F6E2714C6}"/>
          </ac:spMkLst>
        </pc:spChg>
        <pc:grpChg chg="add del mod">
          <ac:chgData name="Shaunak Mehta" userId="adc04fbf89eb6f71" providerId="LiveId" clId="{24CC9CBC-56CE-4FA2-A68C-2013A749CF75}" dt="2022-04-21T00:29:27.950" v="3875" actId="165"/>
          <ac:grpSpMkLst>
            <pc:docMk/>
            <pc:sldMk cId="1052969335" sldId="294"/>
            <ac:grpSpMk id="6" creationId="{B7D90BA9-445D-4EE3-AA9D-E1ADE0334388}"/>
          </ac:grpSpMkLst>
        </pc:grpChg>
        <pc:picChg chg="add del mod">
          <ac:chgData name="Shaunak Mehta" userId="adc04fbf89eb6f71" providerId="LiveId" clId="{24CC9CBC-56CE-4FA2-A68C-2013A749CF75}" dt="2022-04-21T00:28:44.860" v="3816" actId="478"/>
          <ac:picMkLst>
            <pc:docMk/>
            <pc:sldMk cId="1052969335" sldId="294"/>
            <ac:picMk id="11" creationId="{CD4C0CE4-33BC-4C3D-8F96-F33B4CB8327A}"/>
          </ac:picMkLst>
        </pc:picChg>
        <pc:picChg chg="del">
          <ac:chgData name="Shaunak Mehta" userId="adc04fbf89eb6f71" providerId="LiveId" clId="{24CC9CBC-56CE-4FA2-A68C-2013A749CF75}" dt="2022-04-20T21:32:09.098" v="3215" actId="478"/>
          <ac:picMkLst>
            <pc:docMk/>
            <pc:sldMk cId="1052969335" sldId="294"/>
            <ac:picMk id="22" creationId="{950010CF-AAB8-072A-09F4-E1C7D578A470}"/>
          </ac:picMkLst>
        </pc:picChg>
        <pc:picChg chg="del">
          <ac:chgData name="Shaunak Mehta" userId="adc04fbf89eb6f71" providerId="LiveId" clId="{24CC9CBC-56CE-4FA2-A68C-2013A749CF75}" dt="2022-04-20T21:32:10.247" v="3216" actId="478"/>
          <ac:picMkLst>
            <pc:docMk/>
            <pc:sldMk cId="1052969335" sldId="294"/>
            <ac:picMk id="32" creationId="{B0852C3A-7263-1A59-AC29-847BFA8D5CDC}"/>
          </ac:picMkLst>
        </pc:picChg>
        <pc:picChg chg="del">
          <ac:chgData name="Shaunak Mehta" userId="adc04fbf89eb6f71" providerId="LiveId" clId="{24CC9CBC-56CE-4FA2-A68C-2013A749CF75}" dt="2022-04-20T21:32:10.661" v="3217" actId="478"/>
          <ac:picMkLst>
            <pc:docMk/>
            <pc:sldMk cId="1052969335" sldId="294"/>
            <ac:picMk id="33" creationId="{3F8707DC-9266-1F1D-19CF-88D74376E90C}"/>
          </ac:picMkLst>
        </pc:picChg>
      </pc:sldChg>
      <pc:sldChg chg="addSp delSp modSp add mod modAnim modNotesTx">
        <pc:chgData name="Shaunak Mehta" userId="adc04fbf89eb6f71" providerId="LiveId" clId="{24CC9CBC-56CE-4FA2-A68C-2013A749CF75}" dt="2022-04-21T15:23:25.106" v="4812" actId="6549"/>
        <pc:sldMkLst>
          <pc:docMk/>
          <pc:sldMk cId="2244081492" sldId="295"/>
        </pc:sldMkLst>
        <pc:spChg chg="mod">
          <ac:chgData name="Shaunak Mehta" userId="adc04fbf89eb6f71" providerId="LiveId" clId="{24CC9CBC-56CE-4FA2-A68C-2013A749CF75}" dt="2022-04-21T00:19:21.859" v="3812" actId="207"/>
          <ac:spMkLst>
            <pc:docMk/>
            <pc:sldMk cId="2244081492" sldId="295"/>
            <ac:spMk id="2" creationId="{2C0351F7-28BF-458B-8599-1EFC4845F6DB}"/>
          </ac:spMkLst>
        </pc:spChg>
        <pc:spChg chg="mod">
          <ac:chgData name="Shaunak Mehta" userId="adc04fbf89eb6f71" providerId="LiveId" clId="{24CC9CBC-56CE-4FA2-A68C-2013A749CF75}" dt="2022-04-21T00:43:35.851" v="3956" actId="14100"/>
          <ac:spMkLst>
            <pc:docMk/>
            <pc:sldMk cId="2244081492" sldId="295"/>
            <ac:spMk id="3" creationId="{E0DB2C1D-F484-8BAC-CE85-3139264A2247}"/>
          </ac:spMkLst>
        </pc:spChg>
        <pc:spChg chg="add del">
          <ac:chgData name="Shaunak Mehta" userId="adc04fbf89eb6f71" providerId="LiveId" clId="{24CC9CBC-56CE-4FA2-A68C-2013A749CF75}" dt="2022-04-20T18:23:13.194" v="1698" actId="478"/>
          <ac:spMkLst>
            <pc:docMk/>
            <pc:sldMk cId="2244081492" sldId="295"/>
            <ac:spMk id="4" creationId="{AD889206-6EC8-4CD5-9C0D-03A72CCED19D}"/>
          </ac:spMkLst>
        </pc:spChg>
        <pc:spChg chg="add del mod">
          <ac:chgData name="Shaunak Mehta" userId="adc04fbf89eb6f71" providerId="LiveId" clId="{24CC9CBC-56CE-4FA2-A68C-2013A749CF75}" dt="2022-04-20T18:23:11.838" v="1697" actId="478"/>
          <ac:spMkLst>
            <pc:docMk/>
            <pc:sldMk cId="2244081492" sldId="295"/>
            <ac:spMk id="5" creationId="{7A55E3FC-B89B-4AAB-A579-3240D1D8A588}"/>
          </ac:spMkLst>
        </pc:spChg>
        <pc:spChg chg="add del">
          <ac:chgData name="Shaunak Mehta" userId="adc04fbf89eb6f71" providerId="LiveId" clId="{24CC9CBC-56CE-4FA2-A68C-2013A749CF75}" dt="2022-04-20T18:23:14.011" v="1699" actId="478"/>
          <ac:spMkLst>
            <pc:docMk/>
            <pc:sldMk cId="2244081492" sldId="295"/>
            <ac:spMk id="8" creationId="{C113EE5D-3088-4863-B3AD-B8294447A339}"/>
          </ac:spMkLst>
        </pc:spChg>
        <pc:spChg chg="add del mod">
          <ac:chgData name="Shaunak Mehta" userId="adc04fbf89eb6f71" providerId="LiveId" clId="{24CC9CBC-56CE-4FA2-A68C-2013A749CF75}" dt="2022-04-20T18:23:16.744" v="1701" actId="478"/>
          <ac:spMkLst>
            <pc:docMk/>
            <pc:sldMk cId="2244081492" sldId="295"/>
            <ac:spMk id="10" creationId="{05354841-2355-4048-B4A1-603F6E2714C6}"/>
          </ac:spMkLst>
        </pc:spChg>
        <pc:picChg chg="del">
          <ac:chgData name="Shaunak Mehta" userId="adc04fbf89eb6f71" providerId="LiveId" clId="{24CC9CBC-56CE-4FA2-A68C-2013A749CF75}" dt="2022-04-20T18:22:41.537" v="1681" actId="478"/>
          <ac:picMkLst>
            <pc:docMk/>
            <pc:sldMk cId="2244081492" sldId="295"/>
            <ac:picMk id="22" creationId="{950010CF-AAB8-072A-09F4-E1C7D578A470}"/>
          </ac:picMkLst>
        </pc:picChg>
        <pc:picChg chg="del">
          <ac:chgData name="Shaunak Mehta" userId="adc04fbf89eb6f71" providerId="LiveId" clId="{24CC9CBC-56CE-4FA2-A68C-2013A749CF75}" dt="2022-04-20T18:22:41.537" v="1681" actId="478"/>
          <ac:picMkLst>
            <pc:docMk/>
            <pc:sldMk cId="2244081492" sldId="295"/>
            <ac:picMk id="32" creationId="{B0852C3A-7263-1A59-AC29-847BFA8D5CDC}"/>
          </ac:picMkLst>
        </pc:picChg>
        <pc:picChg chg="del">
          <ac:chgData name="Shaunak Mehta" userId="adc04fbf89eb6f71" providerId="LiveId" clId="{24CC9CBC-56CE-4FA2-A68C-2013A749CF75}" dt="2022-04-20T18:22:41.537" v="1681" actId="478"/>
          <ac:picMkLst>
            <pc:docMk/>
            <pc:sldMk cId="2244081492" sldId="295"/>
            <ac:picMk id="33" creationId="{3F8707DC-9266-1F1D-19CF-88D74376E90C}"/>
          </ac:picMkLst>
        </pc:picChg>
      </pc:sldChg>
      <pc:sldChg chg="addSp delSp modSp add mod setBg modNotesTx">
        <pc:chgData name="Shaunak Mehta" userId="adc04fbf89eb6f71" providerId="LiveId" clId="{24CC9CBC-56CE-4FA2-A68C-2013A749CF75}" dt="2022-04-21T15:23:28.750" v="4813" actId="6549"/>
        <pc:sldMkLst>
          <pc:docMk/>
          <pc:sldMk cId="43604934" sldId="296"/>
        </pc:sldMkLst>
        <pc:spChg chg="mod ord">
          <ac:chgData name="Shaunak Mehta" userId="adc04fbf89eb6f71" providerId="LiveId" clId="{24CC9CBC-56CE-4FA2-A68C-2013A749CF75}" dt="2022-04-20T19:00:01.841" v="2497" actId="207"/>
          <ac:spMkLst>
            <pc:docMk/>
            <pc:sldMk cId="43604934" sldId="296"/>
            <ac:spMk id="2" creationId="{2C0351F7-28BF-458B-8599-1EFC4845F6DB}"/>
          </ac:spMkLst>
        </pc:spChg>
        <pc:spChg chg="add del mod">
          <ac:chgData name="Shaunak Mehta" userId="adc04fbf89eb6f71" providerId="LiveId" clId="{24CC9CBC-56CE-4FA2-A68C-2013A749CF75}" dt="2022-04-20T18:58:30.811" v="2490" actId="22"/>
          <ac:spMkLst>
            <pc:docMk/>
            <pc:sldMk cId="43604934" sldId="296"/>
            <ac:spMk id="3" creationId="{E0DB2C1D-F484-8BAC-CE85-3139264A2247}"/>
          </ac:spMkLst>
        </pc:spChg>
        <pc:spChg chg="del">
          <ac:chgData name="Shaunak Mehta" userId="adc04fbf89eb6f71" providerId="LiveId" clId="{24CC9CBC-56CE-4FA2-A68C-2013A749CF75}" dt="2022-04-20T18:55:08.678" v="2474" actId="478"/>
          <ac:spMkLst>
            <pc:docMk/>
            <pc:sldMk cId="43604934" sldId="296"/>
            <ac:spMk id="4" creationId="{AD889206-6EC8-4CD5-9C0D-03A72CCED19D}"/>
          </ac:spMkLst>
        </pc:spChg>
        <pc:spChg chg="del mod">
          <ac:chgData name="Shaunak Mehta" userId="adc04fbf89eb6f71" providerId="LiveId" clId="{24CC9CBC-56CE-4FA2-A68C-2013A749CF75}" dt="2022-04-20T18:55:13.954" v="2476" actId="478"/>
          <ac:spMkLst>
            <pc:docMk/>
            <pc:sldMk cId="43604934" sldId="296"/>
            <ac:spMk id="5" creationId="{7A55E3FC-B89B-4AAB-A579-3240D1D8A588}"/>
          </ac:spMkLst>
        </pc:spChg>
        <pc:spChg chg="del">
          <ac:chgData name="Shaunak Mehta" userId="adc04fbf89eb6f71" providerId="LiveId" clId="{24CC9CBC-56CE-4FA2-A68C-2013A749CF75}" dt="2022-04-20T18:55:16.961" v="2478" actId="478"/>
          <ac:spMkLst>
            <pc:docMk/>
            <pc:sldMk cId="43604934" sldId="296"/>
            <ac:spMk id="8" creationId="{C113EE5D-3088-4863-B3AD-B8294447A339}"/>
          </ac:spMkLst>
        </pc:spChg>
        <pc:spChg chg="del">
          <ac:chgData name="Shaunak Mehta" userId="adc04fbf89eb6f71" providerId="LiveId" clId="{24CC9CBC-56CE-4FA2-A68C-2013A749CF75}" dt="2022-04-20T18:55:15.744" v="2477" actId="478"/>
          <ac:spMkLst>
            <pc:docMk/>
            <pc:sldMk cId="43604934" sldId="296"/>
            <ac:spMk id="10" creationId="{05354841-2355-4048-B4A1-603F6E2714C6}"/>
          </ac:spMkLst>
        </pc:spChg>
        <pc:spChg chg="add del">
          <ac:chgData name="Shaunak Mehta" userId="adc04fbf89eb6f71" providerId="LiveId" clId="{24CC9CBC-56CE-4FA2-A68C-2013A749CF75}" dt="2022-04-20T18:58:25.961" v="2485" actId="26606"/>
          <ac:spMkLst>
            <pc:docMk/>
            <pc:sldMk cId="43604934" sldId="296"/>
            <ac:spMk id="12" creationId="{9B37791B-B040-4694-BFDC-8DD132D86E8E}"/>
          </ac:spMkLst>
        </pc:spChg>
        <pc:spChg chg="add del mod">
          <ac:chgData name="Shaunak Mehta" userId="adc04fbf89eb6f71" providerId="LiveId" clId="{24CC9CBC-56CE-4FA2-A68C-2013A749CF75}" dt="2022-04-20T18:59:50.731" v="2495" actId="26606"/>
          <ac:spMkLst>
            <pc:docMk/>
            <pc:sldMk cId="43604934" sldId="296"/>
            <ac:spMk id="19" creationId="{38B16755-CD23-4023-8A57-B28B284AE903}"/>
          </ac:spMkLst>
        </pc:spChg>
        <pc:spChg chg="add">
          <ac:chgData name="Shaunak Mehta" userId="adc04fbf89eb6f71" providerId="LiveId" clId="{24CC9CBC-56CE-4FA2-A68C-2013A749CF75}" dt="2022-04-20T18:59:50.731" v="2495" actId="26606"/>
          <ac:spMkLst>
            <pc:docMk/>
            <pc:sldMk cId="43604934" sldId="296"/>
            <ac:spMk id="24" creationId="{9B37791B-B040-4694-BFDC-8DD132D86E8E}"/>
          </ac:spMkLst>
        </pc:spChg>
        <pc:spChg chg="add">
          <ac:chgData name="Shaunak Mehta" userId="adc04fbf89eb6f71" providerId="LiveId" clId="{24CC9CBC-56CE-4FA2-A68C-2013A749CF75}" dt="2022-04-20T18:59:50.731" v="2495" actId="26606"/>
          <ac:spMkLst>
            <pc:docMk/>
            <pc:sldMk cId="43604934" sldId="296"/>
            <ac:spMk id="26" creationId="{0A3D475D-F146-44DA-80FB-3306B95B8D04}"/>
          </ac:spMkLst>
        </pc:spChg>
        <pc:grpChg chg="add del">
          <ac:chgData name="Shaunak Mehta" userId="adc04fbf89eb6f71" providerId="LiveId" clId="{24CC9CBC-56CE-4FA2-A68C-2013A749CF75}" dt="2022-04-20T18:58:25.961" v="2485" actId="26606"/>
          <ac:grpSpMkLst>
            <pc:docMk/>
            <pc:sldMk cId="43604934" sldId="296"/>
            <ac:grpSpMk id="14" creationId="{564DEED3-BC52-4F15-8426-D33275CB0111}"/>
          </ac:grpSpMkLst>
        </pc:grpChg>
        <pc:picChg chg="add del mod ord">
          <ac:chgData name="Shaunak Mehta" userId="adc04fbf89eb6f71" providerId="LiveId" clId="{24CC9CBC-56CE-4FA2-A68C-2013A749CF75}" dt="2022-04-20T18:58:25.967" v="2486" actId="22"/>
          <ac:picMkLst>
            <pc:docMk/>
            <pc:sldMk cId="43604934" sldId="296"/>
            <ac:picMk id="7" creationId="{036A2B15-040C-42D2-8BE9-EA5F668A144B}"/>
          </ac:picMkLst>
        </pc:picChg>
        <pc:picChg chg="add del mod ord">
          <ac:chgData name="Shaunak Mehta" userId="adc04fbf89eb6f71" providerId="LiveId" clId="{24CC9CBC-56CE-4FA2-A68C-2013A749CF75}" dt="2022-04-20T18:59:48.194" v="2494" actId="478"/>
          <ac:picMkLst>
            <pc:docMk/>
            <pc:sldMk cId="43604934" sldId="296"/>
            <ac:picMk id="11" creationId="{5E9314C8-DB5B-498A-BF54-861C78DEE130}"/>
          </ac:picMkLst>
        </pc:picChg>
        <pc:picChg chg="add mod">
          <ac:chgData name="Shaunak Mehta" userId="adc04fbf89eb6f71" providerId="LiveId" clId="{24CC9CBC-56CE-4FA2-A68C-2013A749CF75}" dt="2022-04-20T18:59:50.731" v="2495" actId="26606"/>
          <ac:picMkLst>
            <pc:docMk/>
            <pc:sldMk cId="43604934" sldId="296"/>
            <ac:picMk id="17" creationId="{32CED7EF-D4BE-4287-A62A-41D7E3142A61}"/>
          </ac:picMkLst>
        </pc:picChg>
        <pc:picChg chg="del">
          <ac:chgData name="Shaunak Mehta" userId="adc04fbf89eb6f71" providerId="LiveId" clId="{24CC9CBC-56CE-4FA2-A68C-2013A749CF75}" dt="2022-04-20T18:53:24.567" v="2471" actId="478"/>
          <ac:picMkLst>
            <pc:docMk/>
            <pc:sldMk cId="43604934" sldId="296"/>
            <ac:picMk id="22" creationId="{950010CF-AAB8-072A-09F4-E1C7D578A470}"/>
          </ac:picMkLst>
        </pc:picChg>
        <pc:picChg chg="del">
          <ac:chgData name="Shaunak Mehta" userId="adc04fbf89eb6f71" providerId="LiveId" clId="{24CC9CBC-56CE-4FA2-A68C-2013A749CF75}" dt="2022-04-20T18:53:22.785" v="2470" actId="478"/>
          <ac:picMkLst>
            <pc:docMk/>
            <pc:sldMk cId="43604934" sldId="296"/>
            <ac:picMk id="32" creationId="{B0852C3A-7263-1A59-AC29-847BFA8D5CDC}"/>
          </ac:picMkLst>
        </pc:picChg>
        <pc:picChg chg="del">
          <ac:chgData name="Shaunak Mehta" userId="adc04fbf89eb6f71" providerId="LiveId" clId="{24CC9CBC-56CE-4FA2-A68C-2013A749CF75}" dt="2022-04-20T18:53:22.785" v="2470" actId="478"/>
          <ac:picMkLst>
            <pc:docMk/>
            <pc:sldMk cId="43604934" sldId="296"/>
            <ac:picMk id="33" creationId="{3F8707DC-9266-1F1D-19CF-88D74376E90C}"/>
          </ac:picMkLst>
        </pc:picChg>
      </pc:sldChg>
      <pc:sldChg chg="addSp delSp modSp add mod setBg modNotesTx">
        <pc:chgData name="Shaunak Mehta" userId="adc04fbf89eb6f71" providerId="LiveId" clId="{24CC9CBC-56CE-4FA2-A68C-2013A749CF75}" dt="2022-04-21T15:23:32.411" v="4814" actId="6549"/>
        <pc:sldMkLst>
          <pc:docMk/>
          <pc:sldMk cId="2501394145" sldId="297"/>
        </pc:sldMkLst>
        <pc:spChg chg="del mod">
          <ac:chgData name="Shaunak Mehta" userId="adc04fbf89eb6f71" providerId="LiveId" clId="{24CC9CBC-56CE-4FA2-A68C-2013A749CF75}" dt="2022-04-20T19:39:25.479" v="2653" actId="478"/>
          <ac:spMkLst>
            <pc:docMk/>
            <pc:sldMk cId="2501394145" sldId="297"/>
            <ac:spMk id="2" creationId="{2C0351F7-28BF-458B-8599-1EFC4845F6DB}"/>
          </ac:spMkLst>
        </pc:spChg>
        <pc:spChg chg="add del mod">
          <ac:chgData name="Shaunak Mehta" userId="adc04fbf89eb6f71" providerId="LiveId" clId="{24CC9CBC-56CE-4FA2-A68C-2013A749CF75}" dt="2022-04-20T19:14:27.133" v="2643" actId="22"/>
          <ac:spMkLst>
            <pc:docMk/>
            <pc:sldMk cId="2501394145" sldId="297"/>
            <ac:spMk id="7" creationId="{09077383-63C8-4B51-9EC3-A53D1A6A15B3}"/>
          </ac:spMkLst>
        </pc:spChg>
        <pc:spChg chg="add del">
          <ac:chgData name="Shaunak Mehta" userId="adc04fbf89eb6f71" providerId="LiveId" clId="{24CC9CBC-56CE-4FA2-A68C-2013A749CF75}" dt="2022-04-20T19:39:02.150" v="2645" actId="26606"/>
          <ac:spMkLst>
            <pc:docMk/>
            <pc:sldMk cId="2501394145" sldId="297"/>
            <ac:spMk id="14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19:39:03.231" v="2647" actId="26606"/>
          <ac:spMkLst>
            <pc:docMk/>
            <pc:sldMk cId="2501394145" sldId="297"/>
            <ac:spMk id="16" creationId="{D891F8D6-850A-4554-AF0F-FC18D0F9D59A}"/>
          </ac:spMkLst>
        </pc:spChg>
        <pc:spChg chg="add del">
          <ac:chgData name="Shaunak Mehta" userId="adc04fbf89eb6f71" providerId="LiveId" clId="{24CC9CBC-56CE-4FA2-A68C-2013A749CF75}" dt="2022-04-20T19:39:03.231" v="2647" actId="26606"/>
          <ac:spMkLst>
            <pc:docMk/>
            <pc:sldMk cId="2501394145" sldId="297"/>
            <ac:spMk id="17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19:39:03.231" v="2647" actId="26606"/>
          <ac:spMkLst>
            <pc:docMk/>
            <pc:sldMk cId="2501394145" sldId="297"/>
            <ac:spMk id="18" creationId="{801843F1-9A50-4D34-96E0-A5E4E744383F}"/>
          </ac:spMkLst>
        </pc:spChg>
        <pc:spChg chg="add del">
          <ac:chgData name="Shaunak Mehta" userId="adc04fbf89eb6f71" providerId="LiveId" clId="{24CC9CBC-56CE-4FA2-A68C-2013A749CF75}" dt="2022-04-20T19:39:04.921" v="2649" actId="26606"/>
          <ac:spMkLst>
            <pc:docMk/>
            <pc:sldMk cId="2501394145" sldId="297"/>
            <ac:spMk id="20" creationId="{B95B9BA8-1D69-4796-85F5-B6D0BD52354B}"/>
          </ac:spMkLst>
        </pc:spChg>
        <pc:spChg chg="add">
          <ac:chgData name="Shaunak Mehta" userId="adc04fbf89eb6f71" providerId="LiveId" clId="{24CC9CBC-56CE-4FA2-A68C-2013A749CF75}" dt="2022-04-20T19:39:04.945" v="2650" actId="26606"/>
          <ac:spMkLst>
            <pc:docMk/>
            <pc:sldMk cId="2501394145" sldId="297"/>
            <ac:spMk id="22" creationId="{B95B9BA8-1D69-4796-85F5-B6D0BD52354B}"/>
          </ac:spMkLst>
        </pc:spChg>
        <pc:grpChg chg="add">
          <ac:chgData name="Shaunak Mehta" userId="adc04fbf89eb6f71" providerId="LiveId" clId="{24CC9CBC-56CE-4FA2-A68C-2013A749CF75}" dt="2022-04-20T19:39:04.945" v="2650" actId="26606"/>
          <ac:grpSpMkLst>
            <pc:docMk/>
            <pc:sldMk cId="2501394145" sldId="297"/>
            <ac:grpSpMk id="23" creationId="{EE5D87AC-5CCC-4E1F-8B25-D3A6053029C8}"/>
          </ac:grpSpMkLst>
        </pc:grpChg>
        <pc:graphicFrameChg chg="add mod ord modGraphic">
          <ac:chgData name="Shaunak Mehta" userId="adc04fbf89eb6f71" providerId="LiveId" clId="{24CC9CBC-56CE-4FA2-A68C-2013A749CF75}" dt="2022-04-20T19:39:23.117" v="2652" actId="1076"/>
          <ac:graphicFrameMkLst>
            <pc:docMk/>
            <pc:sldMk cId="2501394145" sldId="297"/>
            <ac:graphicFrameMk id="5" creationId="{BAFDFAC5-AF10-41A5-9D47-9605AC834CEE}"/>
          </ac:graphicFrameMkLst>
        </pc:graphicFrameChg>
        <pc:picChg chg="add mod ord">
          <ac:chgData name="Shaunak Mehta" userId="adc04fbf89eb6f71" providerId="LiveId" clId="{24CC9CBC-56CE-4FA2-A68C-2013A749CF75}" dt="2022-04-20T19:39:04.945" v="2650" actId="26606"/>
          <ac:picMkLst>
            <pc:docMk/>
            <pc:sldMk cId="2501394145" sldId="297"/>
            <ac:picMk id="9" creationId="{4BCCF082-A13A-482C-92CE-88436A949B30}"/>
          </ac:picMkLst>
        </pc:picChg>
        <pc:picChg chg="del mod">
          <ac:chgData name="Shaunak Mehta" userId="adc04fbf89eb6f71" providerId="LiveId" clId="{24CC9CBC-56CE-4FA2-A68C-2013A749CF75}" dt="2022-04-20T19:11:21.132" v="2636" actId="478"/>
          <ac:picMkLst>
            <pc:docMk/>
            <pc:sldMk cId="2501394145" sldId="297"/>
            <ac:picMk id="11" creationId="{5E9314C8-DB5B-498A-BF54-861C78DEE130}"/>
          </ac:picMkLst>
        </pc:picChg>
      </pc:sldChg>
      <pc:sldChg chg="addSp delSp modSp new del mod setBg">
        <pc:chgData name="Shaunak Mehta" userId="adc04fbf89eb6f71" providerId="LiveId" clId="{24CC9CBC-56CE-4FA2-A68C-2013A749CF75}" dt="2022-04-21T14:38:31.341" v="4531" actId="47"/>
        <pc:sldMkLst>
          <pc:docMk/>
          <pc:sldMk cId="202475323" sldId="298"/>
        </pc:sldMkLst>
        <pc:spChg chg="mod">
          <ac:chgData name="Shaunak Mehta" userId="adc04fbf89eb6f71" providerId="LiveId" clId="{24CC9CBC-56CE-4FA2-A68C-2013A749CF75}" dt="2022-04-20T21:48:07.904" v="3789" actId="1076"/>
          <ac:spMkLst>
            <pc:docMk/>
            <pc:sldMk cId="202475323" sldId="298"/>
            <ac:spMk id="2" creationId="{59146B06-C968-4CA1-8023-4B25265E1C56}"/>
          </ac:spMkLst>
        </pc:spChg>
        <pc:spChg chg="mod">
          <ac:chgData name="Shaunak Mehta" userId="adc04fbf89eb6f71" providerId="LiveId" clId="{24CC9CBC-56CE-4FA2-A68C-2013A749CF75}" dt="2022-04-20T21:47:42.117" v="3784" actId="26606"/>
          <ac:spMkLst>
            <pc:docMk/>
            <pc:sldMk cId="202475323" sldId="298"/>
            <ac:spMk id="3" creationId="{3417FC03-74F3-47A2-9387-1537E99B8220}"/>
          </ac:spMkLst>
        </pc:spChg>
        <pc:spChg chg="add del">
          <ac:chgData name="Shaunak Mehta" userId="adc04fbf89eb6f71" providerId="LiveId" clId="{24CC9CBC-56CE-4FA2-A68C-2013A749CF75}" dt="2022-04-20T21:46:07.593" v="3768" actId="26606"/>
          <ac:spMkLst>
            <pc:docMk/>
            <pc:sldMk cId="202475323" sldId="298"/>
            <ac:spMk id="8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21:46:10.138" v="3770" actId="26606"/>
          <ac:spMkLst>
            <pc:docMk/>
            <pc:sldMk cId="202475323" sldId="298"/>
            <ac:spMk id="14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21:46:10.138" v="3770" actId="26606"/>
          <ac:spMkLst>
            <pc:docMk/>
            <pc:sldMk cId="202475323" sldId="298"/>
            <ac:spMk id="15" creationId="{280CBF0E-1AF1-4F17-84A3-89E3F964A902}"/>
          </ac:spMkLst>
        </pc:spChg>
        <pc:spChg chg="add del">
          <ac:chgData name="Shaunak Mehta" userId="adc04fbf89eb6f71" providerId="LiveId" clId="{24CC9CBC-56CE-4FA2-A68C-2013A749CF75}" dt="2022-04-20T21:46:10.138" v="3770" actId="26606"/>
          <ac:spMkLst>
            <pc:docMk/>
            <pc:sldMk cId="202475323" sldId="298"/>
            <ac:spMk id="16" creationId="{534676D8-D37A-4610-BBFB-A1DC26D527A5}"/>
          </ac:spMkLst>
        </pc:spChg>
        <pc:spChg chg="add del">
          <ac:chgData name="Shaunak Mehta" userId="adc04fbf89eb6f71" providerId="LiveId" clId="{24CC9CBC-56CE-4FA2-A68C-2013A749CF75}" dt="2022-04-20T21:46:41.478" v="3780" actId="26606"/>
          <ac:spMkLst>
            <pc:docMk/>
            <pc:sldMk cId="202475323" sldId="298"/>
            <ac:spMk id="18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21:46:41.478" v="3780" actId="26606"/>
          <ac:spMkLst>
            <pc:docMk/>
            <pc:sldMk cId="202475323" sldId="298"/>
            <ac:spMk id="19" creationId="{A9FEAAE4-608F-4DE6-97B4-51573869A30B}"/>
          </ac:spMkLst>
        </pc:spChg>
        <pc:spChg chg="add del">
          <ac:chgData name="Shaunak Mehta" userId="adc04fbf89eb6f71" providerId="LiveId" clId="{24CC9CBC-56CE-4FA2-A68C-2013A749CF75}" dt="2022-04-20T21:46:28.468" v="3773" actId="26606"/>
          <ac:spMkLst>
            <pc:docMk/>
            <pc:sldMk cId="202475323" sldId="298"/>
            <ac:spMk id="25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21:46:34.509" v="3775" actId="26606"/>
          <ac:spMkLst>
            <pc:docMk/>
            <pc:sldMk cId="202475323" sldId="298"/>
            <ac:spMk id="31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21:46:34.948" v="3777" actId="26606"/>
          <ac:spMkLst>
            <pc:docMk/>
            <pc:sldMk cId="202475323" sldId="298"/>
            <ac:spMk id="36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21:46:34.948" v="3777" actId="26606"/>
          <ac:spMkLst>
            <pc:docMk/>
            <pc:sldMk cId="202475323" sldId="298"/>
            <ac:spMk id="37" creationId="{A9FEAAE4-608F-4DE6-97B4-51573869A30B}"/>
          </ac:spMkLst>
        </pc:spChg>
        <pc:spChg chg="add del">
          <ac:chgData name="Shaunak Mehta" userId="adc04fbf89eb6f71" providerId="LiveId" clId="{24CC9CBC-56CE-4FA2-A68C-2013A749CF75}" dt="2022-04-20T21:46:41.469" v="3779" actId="26606"/>
          <ac:spMkLst>
            <pc:docMk/>
            <pc:sldMk cId="202475323" sldId="298"/>
            <ac:spMk id="40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21:47:04.699" v="3783" actId="26606"/>
          <ac:spMkLst>
            <pc:docMk/>
            <pc:sldMk cId="202475323" sldId="298"/>
            <ac:spMk id="44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21:47:04.688" v="3782" actId="26606"/>
          <ac:spMkLst>
            <pc:docMk/>
            <pc:sldMk cId="202475323" sldId="298"/>
            <ac:spMk id="52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0T21:47:04.688" v="3782" actId="26606"/>
          <ac:spMkLst>
            <pc:docMk/>
            <pc:sldMk cId="202475323" sldId="298"/>
            <ac:spMk id="54" creationId="{A9FEAAE4-608F-4DE6-97B4-51573869A30B}"/>
          </ac:spMkLst>
        </pc:spChg>
        <pc:spChg chg="add del">
          <ac:chgData name="Shaunak Mehta" userId="adc04fbf89eb6f71" providerId="LiveId" clId="{24CC9CBC-56CE-4FA2-A68C-2013A749CF75}" dt="2022-04-20T21:47:42.117" v="3784" actId="26606"/>
          <ac:spMkLst>
            <pc:docMk/>
            <pc:sldMk cId="202475323" sldId="298"/>
            <ac:spMk id="60" creationId="{B95B9BA8-1D69-4796-85F5-B6D0BD52354B}"/>
          </ac:spMkLst>
        </pc:spChg>
        <pc:spChg chg="add">
          <ac:chgData name="Shaunak Mehta" userId="adc04fbf89eb6f71" providerId="LiveId" clId="{24CC9CBC-56CE-4FA2-A68C-2013A749CF75}" dt="2022-04-20T21:47:42.117" v="3784" actId="26606"/>
          <ac:spMkLst>
            <pc:docMk/>
            <pc:sldMk cId="202475323" sldId="298"/>
            <ac:spMk id="67" creationId="{B95B9BA8-1D69-4796-85F5-B6D0BD52354B}"/>
          </ac:spMkLst>
        </pc:spChg>
        <pc:spChg chg="add">
          <ac:chgData name="Shaunak Mehta" userId="adc04fbf89eb6f71" providerId="LiveId" clId="{24CC9CBC-56CE-4FA2-A68C-2013A749CF75}" dt="2022-04-20T21:47:42.117" v="3784" actId="26606"/>
          <ac:spMkLst>
            <pc:docMk/>
            <pc:sldMk cId="202475323" sldId="298"/>
            <ac:spMk id="69" creationId="{65CD4CE6-9C5B-452B-80C8-3F0CEFB493D1}"/>
          </ac:spMkLst>
        </pc:spChg>
        <pc:spChg chg="add">
          <ac:chgData name="Shaunak Mehta" userId="adc04fbf89eb6f71" providerId="LiveId" clId="{24CC9CBC-56CE-4FA2-A68C-2013A749CF75}" dt="2022-04-20T21:47:42.117" v="3784" actId="26606"/>
          <ac:spMkLst>
            <pc:docMk/>
            <pc:sldMk cId="202475323" sldId="298"/>
            <ac:spMk id="71" creationId="{AA803B34-1FE8-4362-ADC8-A96D059A3719}"/>
          </ac:spMkLst>
        </pc:spChg>
        <pc:grpChg chg="add del">
          <ac:chgData name="Shaunak Mehta" userId="adc04fbf89eb6f71" providerId="LiveId" clId="{24CC9CBC-56CE-4FA2-A68C-2013A749CF75}" dt="2022-04-20T21:46:07.593" v="3768" actId="26606"/>
          <ac:grpSpMkLst>
            <pc:docMk/>
            <pc:sldMk cId="202475323" sldId="298"/>
            <ac:grpSpMk id="10" creationId="{946904AF-CB04-4074-8038-1E84BC0922C0}"/>
          </ac:grpSpMkLst>
        </pc:grpChg>
        <pc:grpChg chg="add del">
          <ac:chgData name="Shaunak Mehta" userId="adc04fbf89eb6f71" providerId="LiveId" clId="{24CC9CBC-56CE-4FA2-A68C-2013A749CF75}" dt="2022-04-20T21:46:41.478" v="3780" actId="26606"/>
          <ac:grpSpMkLst>
            <pc:docMk/>
            <pc:sldMk cId="202475323" sldId="298"/>
            <ac:grpSpMk id="12" creationId="{1C03C1F1-33AC-4C16-AD56-DD6382C36967}"/>
          </ac:grpSpMkLst>
        </pc:grpChg>
        <pc:grpChg chg="add del">
          <ac:chgData name="Shaunak Mehta" userId="adc04fbf89eb6f71" providerId="LiveId" clId="{24CC9CBC-56CE-4FA2-A68C-2013A749CF75}" dt="2022-04-20T21:46:28.468" v="3773" actId="26606"/>
          <ac:grpSpMkLst>
            <pc:docMk/>
            <pc:sldMk cId="202475323" sldId="298"/>
            <ac:grpSpMk id="27" creationId="{1C03C1F1-33AC-4C16-AD56-DD6382C36967}"/>
          </ac:grpSpMkLst>
        </pc:grpChg>
        <pc:grpChg chg="add del">
          <ac:chgData name="Shaunak Mehta" userId="adc04fbf89eb6f71" providerId="LiveId" clId="{24CC9CBC-56CE-4FA2-A68C-2013A749CF75}" dt="2022-04-20T21:46:34.948" v="3777" actId="26606"/>
          <ac:grpSpMkLst>
            <pc:docMk/>
            <pc:sldMk cId="202475323" sldId="298"/>
            <ac:grpSpMk id="29" creationId="{1C03C1F1-33AC-4C16-AD56-DD6382C36967}"/>
          </ac:grpSpMkLst>
        </pc:grpChg>
        <pc:grpChg chg="add del">
          <ac:chgData name="Shaunak Mehta" userId="adc04fbf89eb6f71" providerId="LiveId" clId="{24CC9CBC-56CE-4FA2-A68C-2013A749CF75}" dt="2022-04-20T21:46:34.509" v="3775" actId="26606"/>
          <ac:grpSpMkLst>
            <pc:docMk/>
            <pc:sldMk cId="202475323" sldId="298"/>
            <ac:grpSpMk id="32" creationId="{946904AF-CB04-4074-8038-1E84BC0922C0}"/>
          </ac:grpSpMkLst>
        </pc:grpChg>
        <pc:grpChg chg="add del">
          <ac:chgData name="Shaunak Mehta" userId="adc04fbf89eb6f71" providerId="LiveId" clId="{24CC9CBC-56CE-4FA2-A68C-2013A749CF75}" dt="2022-04-20T21:46:41.469" v="3779" actId="26606"/>
          <ac:grpSpMkLst>
            <pc:docMk/>
            <pc:sldMk cId="202475323" sldId="298"/>
            <ac:grpSpMk id="41" creationId="{946904AF-CB04-4074-8038-1E84BC0922C0}"/>
          </ac:grpSpMkLst>
        </pc:grpChg>
        <pc:grpChg chg="add del">
          <ac:chgData name="Shaunak Mehta" userId="adc04fbf89eb6f71" providerId="LiveId" clId="{24CC9CBC-56CE-4FA2-A68C-2013A749CF75}" dt="2022-04-20T21:47:04.699" v="3783" actId="26606"/>
          <ac:grpSpMkLst>
            <pc:docMk/>
            <pc:sldMk cId="202475323" sldId="298"/>
            <ac:grpSpMk id="45" creationId="{1C03C1F1-33AC-4C16-AD56-DD6382C36967}"/>
          </ac:grpSpMkLst>
        </pc:grpChg>
        <pc:grpChg chg="add del">
          <ac:chgData name="Shaunak Mehta" userId="adc04fbf89eb6f71" providerId="LiveId" clId="{24CC9CBC-56CE-4FA2-A68C-2013A749CF75}" dt="2022-04-20T21:47:04.688" v="3782" actId="26606"/>
          <ac:grpSpMkLst>
            <pc:docMk/>
            <pc:sldMk cId="202475323" sldId="298"/>
            <ac:grpSpMk id="56" creationId="{1C03C1F1-33AC-4C16-AD56-DD6382C36967}"/>
          </ac:grpSpMkLst>
        </pc:grpChg>
        <pc:grpChg chg="add del">
          <ac:chgData name="Shaunak Mehta" userId="adc04fbf89eb6f71" providerId="LiveId" clId="{24CC9CBC-56CE-4FA2-A68C-2013A749CF75}" dt="2022-04-20T21:47:42.117" v="3784" actId="26606"/>
          <ac:grpSpMkLst>
            <pc:docMk/>
            <pc:sldMk cId="202475323" sldId="298"/>
            <ac:grpSpMk id="61" creationId="{946904AF-CB04-4074-8038-1E84BC0922C0}"/>
          </ac:grpSpMkLst>
        </pc:grpChg>
      </pc:sldChg>
      <pc:sldChg chg="addSp delSp modSp new del mod setBg">
        <pc:chgData name="Shaunak Mehta" userId="adc04fbf89eb6f71" providerId="LiveId" clId="{24CC9CBC-56CE-4FA2-A68C-2013A749CF75}" dt="2022-04-20T19:58:34.115" v="3051" actId="47"/>
        <pc:sldMkLst>
          <pc:docMk/>
          <pc:sldMk cId="2890823036" sldId="299"/>
        </pc:sldMkLst>
        <pc:spChg chg="mod">
          <ac:chgData name="Shaunak Mehta" userId="adc04fbf89eb6f71" providerId="LiveId" clId="{24CC9CBC-56CE-4FA2-A68C-2013A749CF75}" dt="2022-04-20T19:58:11.712" v="3048" actId="26606"/>
          <ac:spMkLst>
            <pc:docMk/>
            <pc:sldMk cId="2890823036" sldId="299"/>
            <ac:spMk id="2" creationId="{46DBA458-2AEE-493A-8074-619657F85C94}"/>
          </ac:spMkLst>
        </pc:spChg>
        <pc:spChg chg="del">
          <ac:chgData name="Shaunak Mehta" userId="adc04fbf89eb6f71" providerId="LiveId" clId="{24CC9CBC-56CE-4FA2-A68C-2013A749CF75}" dt="2022-04-20T19:57:05.791" v="3040" actId="22"/>
          <ac:spMkLst>
            <pc:docMk/>
            <pc:sldMk cId="2890823036" sldId="299"/>
            <ac:spMk id="3" creationId="{AD391EED-4097-4B5C-B16B-B09DBB63D4A0}"/>
          </ac:spMkLst>
        </pc:spChg>
        <pc:spChg chg="add del">
          <ac:chgData name="Shaunak Mehta" userId="adc04fbf89eb6f71" providerId="LiveId" clId="{24CC9CBC-56CE-4FA2-A68C-2013A749CF75}" dt="2022-04-20T19:57:54.264" v="3045" actId="26606"/>
          <ac:spMkLst>
            <pc:docMk/>
            <pc:sldMk cId="2890823036" sldId="299"/>
            <ac:spMk id="11" creationId="{B75CD38A-2DBA-7797-F015-08F880E6C717}"/>
          </ac:spMkLst>
        </pc:spChg>
        <pc:spChg chg="add del">
          <ac:chgData name="Shaunak Mehta" userId="adc04fbf89eb6f71" providerId="LiveId" clId="{24CC9CBC-56CE-4FA2-A68C-2013A749CF75}" dt="2022-04-20T19:57:54.264" v="3045" actId="26606"/>
          <ac:spMkLst>
            <pc:docMk/>
            <pc:sldMk cId="2890823036" sldId="299"/>
            <ac:spMk id="14" creationId="{60DB02BD-FF61-4042-BC21-4EFF543EC0C3}"/>
          </ac:spMkLst>
        </pc:spChg>
        <pc:spChg chg="add del">
          <ac:chgData name="Shaunak Mehta" userId="adc04fbf89eb6f71" providerId="LiveId" clId="{24CC9CBC-56CE-4FA2-A68C-2013A749CF75}" dt="2022-04-20T19:57:54.264" v="3045" actId="26606"/>
          <ac:spMkLst>
            <pc:docMk/>
            <pc:sldMk cId="2890823036" sldId="299"/>
            <ac:spMk id="16" creationId="{5811A85E-38EA-465A-84F9-6230CF743E76}"/>
          </ac:spMkLst>
        </pc:spChg>
        <pc:spChg chg="add del">
          <ac:chgData name="Shaunak Mehta" userId="adc04fbf89eb6f71" providerId="LiveId" clId="{24CC9CBC-56CE-4FA2-A68C-2013A749CF75}" dt="2022-04-20T19:57:54.264" v="3045" actId="26606"/>
          <ac:spMkLst>
            <pc:docMk/>
            <pc:sldMk cId="2890823036" sldId="299"/>
            <ac:spMk id="18" creationId="{866290A3-7E80-441D-AA1E-5263326B1657}"/>
          </ac:spMkLst>
        </pc:spChg>
        <pc:spChg chg="add del">
          <ac:chgData name="Shaunak Mehta" userId="adc04fbf89eb6f71" providerId="LiveId" clId="{24CC9CBC-56CE-4FA2-A68C-2013A749CF75}" dt="2022-04-20T19:58:11.704" v="3047" actId="26606"/>
          <ac:spMkLst>
            <pc:docMk/>
            <pc:sldMk cId="2890823036" sldId="299"/>
            <ac:spMk id="20" creationId="{60DB02BD-FF61-4042-BC21-4EFF543EC0C3}"/>
          </ac:spMkLst>
        </pc:spChg>
        <pc:spChg chg="add del">
          <ac:chgData name="Shaunak Mehta" userId="adc04fbf89eb6f71" providerId="LiveId" clId="{24CC9CBC-56CE-4FA2-A68C-2013A749CF75}" dt="2022-04-20T19:58:11.704" v="3047" actId="26606"/>
          <ac:spMkLst>
            <pc:docMk/>
            <pc:sldMk cId="2890823036" sldId="299"/>
            <ac:spMk id="21" creationId="{75FCCF89-D761-8690-D0AF-D55CE2262102}"/>
          </ac:spMkLst>
        </pc:spChg>
        <pc:spChg chg="add del">
          <ac:chgData name="Shaunak Mehta" userId="adc04fbf89eb6f71" providerId="LiveId" clId="{24CC9CBC-56CE-4FA2-A68C-2013A749CF75}" dt="2022-04-20T19:58:11.704" v="3047" actId="26606"/>
          <ac:spMkLst>
            <pc:docMk/>
            <pc:sldMk cId="2890823036" sldId="299"/>
            <ac:spMk id="22" creationId="{5811A85E-38EA-465A-84F9-6230CF743E76}"/>
          </ac:spMkLst>
        </pc:spChg>
        <pc:spChg chg="add del">
          <ac:chgData name="Shaunak Mehta" userId="adc04fbf89eb6f71" providerId="LiveId" clId="{24CC9CBC-56CE-4FA2-A68C-2013A749CF75}" dt="2022-04-20T19:58:11.704" v="3047" actId="26606"/>
          <ac:spMkLst>
            <pc:docMk/>
            <pc:sldMk cId="2890823036" sldId="299"/>
            <ac:spMk id="23" creationId="{866290A3-7E80-441D-AA1E-5263326B1657}"/>
          </ac:spMkLst>
        </pc:spChg>
        <pc:spChg chg="add">
          <ac:chgData name="Shaunak Mehta" userId="adc04fbf89eb6f71" providerId="LiveId" clId="{24CC9CBC-56CE-4FA2-A68C-2013A749CF75}" dt="2022-04-20T19:58:11.712" v="3048" actId="26606"/>
          <ac:spMkLst>
            <pc:docMk/>
            <pc:sldMk cId="2890823036" sldId="299"/>
            <ac:spMk id="25" creationId="{60DB02BD-FF61-4042-BC21-4EFF543EC0C3}"/>
          </ac:spMkLst>
        </pc:spChg>
        <pc:spChg chg="add">
          <ac:chgData name="Shaunak Mehta" userId="adc04fbf89eb6f71" providerId="LiveId" clId="{24CC9CBC-56CE-4FA2-A68C-2013A749CF75}" dt="2022-04-20T19:58:11.712" v="3048" actId="26606"/>
          <ac:spMkLst>
            <pc:docMk/>
            <pc:sldMk cId="2890823036" sldId="299"/>
            <ac:spMk id="26" creationId="{B75CD38A-2DBA-7797-F015-08F880E6C717}"/>
          </ac:spMkLst>
        </pc:spChg>
        <pc:spChg chg="add">
          <ac:chgData name="Shaunak Mehta" userId="adc04fbf89eb6f71" providerId="LiveId" clId="{24CC9CBC-56CE-4FA2-A68C-2013A749CF75}" dt="2022-04-20T19:58:11.712" v="3048" actId="26606"/>
          <ac:spMkLst>
            <pc:docMk/>
            <pc:sldMk cId="2890823036" sldId="299"/>
            <ac:spMk id="27" creationId="{5811A85E-38EA-465A-84F9-6230CF743E76}"/>
          </ac:spMkLst>
        </pc:spChg>
        <pc:spChg chg="add">
          <ac:chgData name="Shaunak Mehta" userId="adc04fbf89eb6f71" providerId="LiveId" clId="{24CC9CBC-56CE-4FA2-A68C-2013A749CF75}" dt="2022-04-20T19:58:11.712" v="3048" actId="26606"/>
          <ac:spMkLst>
            <pc:docMk/>
            <pc:sldMk cId="2890823036" sldId="299"/>
            <ac:spMk id="28" creationId="{866290A3-7E80-441D-AA1E-5263326B1657}"/>
          </ac:spMkLst>
        </pc:spChg>
        <pc:picChg chg="add mod ord">
          <ac:chgData name="Shaunak Mehta" userId="adc04fbf89eb6f71" providerId="LiveId" clId="{24CC9CBC-56CE-4FA2-A68C-2013A749CF75}" dt="2022-04-20T19:58:11.712" v="3048" actId="26606"/>
          <ac:picMkLst>
            <pc:docMk/>
            <pc:sldMk cId="2890823036" sldId="299"/>
            <ac:picMk id="5" creationId="{C0AE1F6F-FDAD-4C17-A371-73E20BFB2C60}"/>
          </ac:picMkLst>
        </pc:picChg>
        <pc:picChg chg="add mod">
          <ac:chgData name="Shaunak Mehta" userId="adc04fbf89eb6f71" providerId="LiveId" clId="{24CC9CBC-56CE-4FA2-A68C-2013A749CF75}" dt="2022-04-20T19:58:11.712" v="3048" actId="26606"/>
          <ac:picMkLst>
            <pc:docMk/>
            <pc:sldMk cId="2890823036" sldId="299"/>
            <ac:picMk id="7" creationId="{EFD3B559-437B-4659-B857-05F7BA5447BE}"/>
          </ac:picMkLst>
        </pc:picChg>
      </pc:sldChg>
      <pc:sldChg chg="addSp delSp modSp add mod setBg delDesignElem">
        <pc:chgData name="Shaunak Mehta" userId="adc04fbf89eb6f71" providerId="LiveId" clId="{24CC9CBC-56CE-4FA2-A68C-2013A749CF75}" dt="2022-04-20T21:49:12.911" v="3798" actId="26606"/>
        <pc:sldMkLst>
          <pc:docMk/>
          <pc:sldMk cId="2607856603" sldId="300"/>
        </pc:sldMkLst>
        <pc:spChg chg="mod">
          <ac:chgData name="Shaunak Mehta" userId="adc04fbf89eb6f71" providerId="LiveId" clId="{24CC9CBC-56CE-4FA2-A68C-2013A749CF75}" dt="2022-04-20T21:49:12.911" v="3798" actId="26606"/>
          <ac:spMkLst>
            <pc:docMk/>
            <pc:sldMk cId="2607856603" sldId="300"/>
            <ac:spMk id="2" creationId="{46DBA458-2AEE-493A-8074-619657F85C94}"/>
          </ac:spMkLst>
        </pc:spChg>
        <pc:spChg chg="del">
          <ac:chgData name="Shaunak Mehta" userId="adc04fbf89eb6f71" providerId="LiveId" clId="{24CC9CBC-56CE-4FA2-A68C-2013A749CF75}" dt="2022-04-20T19:58:30.109" v="3050"/>
          <ac:spMkLst>
            <pc:docMk/>
            <pc:sldMk cId="2607856603" sldId="300"/>
            <ac:spMk id="25" creationId="{60DB02BD-FF61-4042-BC21-4EFF543EC0C3}"/>
          </ac:spMkLst>
        </pc:spChg>
        <pc:spChg chg="mod">
          <ac:chgData name="Shaunak Mehta" userId="adc04fbf89eb6f71" providerId="LiveId" clId="{24CC9CBC-56CE-4FA2-A68C-2013A749CF75}" dt="2022-04-20T21:49:12.911" v="3798" actId="26606"/>
          <ac:spMkLst>
            <pc:docMk/>
            <pc:sldMk cId="2607856603" sldId="300"/>
            <ac:spMk id="26" creationId="{B75CD38A-2DBA-7797-F015-08F880E6C717}"/>
          </ac:spMkLst>
        </pc:spChg>
        <pc:spChg chg="del">
          <ac:chgData name="Shaunak Mehta" userId="adc04fbf89eb6f71" providerId="LiveId" clId="{24CC9CBC-56CE-4FA2-A68C-2013A749CF75}" dt="2022-04-20T19:58:30.109" v="3050"/>
          <ac:spMkLst>
            <pc:docMk/>
            <pc:sldMk cId="2607856603" sldId="300"/>
            <ac:spMk id="27" creationId="{5811A85E-38EA-465A-84F9-6230CF743E76}"/>
          </ac:spMkLst>
        </pc:spChg>
        <pc:spChg chg="del">
          <ac:chgData name="Shaunak Mehta" userId="adc04fbf89eb6f71" providerId="LiveId" clId="{24CC9CBC-56CE-4FA2-A68C-2013A749CF75}" dt="2022-04-20T19:58:30.109" v="3050"/>
          <ac:spMkLst>
            <pc:docMk/>
            <pc:sldMk cId="2607856603" sldId="300"/>
            <ac:spMk id="28" creationId="{866290A3-7E80-441D-AA1E-5263326B1657}"/>
          </ac:spMkLst>
        </pc:spChg>
        <pc:spChg chg="add del">
          <ac:chgData name="Shaunak Mehta" userId="adc04fbf89eb6f71" providerId="LiveId" clId="{24CC9CBC-56CE-4FA2-A68C-2013A749CF75}" dt="2022-04-20T21:49:12.911" v="3798" actId="26606"/>
          <ac:spMkLst>
            <pc:docMk/>
            <pc:sldMk cId="2607856603" sldId="300"/>
            <ac:spMk id="31" creationId="{60DB02BD-FF61-4042-BC21-4EFF543EC0C3}"/>
          </ac:spMkLst>
        </pc:spChg>
        <pc:picChg chg="mod">
          <ac:chgData name="Shaunak Mehta" userId="adc04fbf89eb6f71" providerId="LiveId" clId="{24CC9CBC-56CE-4FA2-A68C-2013A749CF75}" dt="2022-04-20T21:49:12.911" v="3798" actId="26606"/>
          <ac:picMkLst>
            <pc:docMk/>
            <pc:sldMk cId="2607856603" sldId="300"/>
            <ac:picMk id="5" creationId="{C0AE1F6F-FDAD-4C17-A371-73E20BFB2C60}"/>
          </ac:picMkLst>
        </pc:picChg>
        <pc:picChg chg="mod">
          <ac:chgData name="Shaunak Mehta" userId="adc04fbf89eb6f71" providerId="LiveId" clId="{24CC9CBC-56CE-4FA2-A68C-2013A749CF75}" dt="2022-04-20T21:49:12.911" v="3798" actId="26606"/>
          <ac:picMkLst>
            <pc:docMk/>
            <pc:sldMk cId="2607856603" sldId="300"/>
            <ac:picMk id="7" creationId="{EFD3B559-437B-4659-B857-05F7BA5447BE}"/>
          </ac:picMkLst>
        </pc:picChg>
      </pc:sldChg>
      <pc:sldChg chg="new del">
        <pc:chgData name="Shaunak Mehta" userId="adc04fbf89eb6f71" providerId="LiveId" clId="{24CC9CBC-56CE-4FA2-A68C-2013A749CF75}" dt="2022-04-20T21:37:07.683" v="3343" actId="680"/>
        <pc:sldMkLst>
          <pc:docMk/>
          <pc:sldMk cId="287950699" sldId="301"/>
        </pc:sldMkLst>
      </pc:sldChg>
      <pc:sldChg chg="addSp delSp modSp add mod setBg">
        <pc:chgData name="Shaunak Mehta" userId="adc04fbf89eb6f71" providerId="LiveId" clId="{24CC9CBC-56CE-4FA2-A68C-2013A749CF75}" dt="2022-04-20T21:49:14.132" v="3799" actId="26606"/>
        <pc:sldMkLst>
          <pc:docMk/>
          <pc:sldMk cId="2932029968" sldId="301"/>
        </pc:sldMkLst>
        <pc:spChg chg="mod">
          <ac:chgData name="Shaunak Mehta" userId="adc04fbf89eb6f71" providerId="LiveId" clId="{24CC9CBC-56CE-4FA2-A68C-2013A749CF75}" dt="2022-04-20T21:49:14.132" v="3799" actId="26606"/>
          <ac:spMkLst>
            <pc:docMk/>
            <pc:sldMk cId="2932029968" sldId="301"/>
            <ac:spMk id="2" creationId="{46DBA458-2AEE-493A-8074-619657F85C94}"/>
          </ac:spMkLst>
        </pc:spChg>
        <pc:spChg chg="mod ord">
          <ac:chgData name="Shaunak Mehta" userId="adc04fbf89eb6f71" providerId="LiveId" clId="{24CC9CBC-56CE-4FA2-A68C-2013A749CF75}" dt="2022-04-20T21:49:14.132" v="3799" actId="26606"/>
          <ac:spMkLst>
            <pc:docMk/>
            <pc:sldMk cId="2932029968" sldId="301"/>
            <ac:spMk id="26" creationId="{B75CD38A-2DBA-7797-F015-08F880E6C717}"/>
          </ac:spMkLst>
        </pc:spChg>
        <pc:spChg chg="add del">
          <ac:chgData name="Shaunak Mehta" userId="adc04fbf89eb6f71" providerId="LiveId" clId="{24CC9CBC-56CE-4FA2-A68C-2013A749CF75}" dt="2022-04-20T21:49:14.132" v="3799" actId="26606"/>
          <ac:spMkLst>
            <pc:docMk/>
            <pc:sldMk cId="2932029968" sldId="301"/>
            <ac:spMk id="31" creationId="{B95B9BA8-1D69-4796-85F5-B6D0BD52354B}"/>
          </ac:spMkLst>
        </pc:spChg>
        <pc:picChg chg="add mod">
          <ac:chgData name="Shaunak Mehta" userId="adc04fbf89eb6f71" providerId="LiveId" clId="{24CC9CBC-56CE-4FA2-A68C-2013A749CF75}" dt="2022-04-20T21:49:14.132" v="3799" actId="26606"/>
          <ac:picMkLst>
            <pc:docMk/>
            <pc:sldMk cId="2932029968" sldId="301"/>
            <ac:picMk id="4" creationId="{46A5E3E7-4003-429E-BAA1-1E3B717F2A76}"/>
          </ac:picMkLst>
        </pc:picChg>
        <pc:picChg chg="del">
          <ac:chgData name="Shaunak Mehta" userId="adc04fbf89eb6f71" providerId="LiveId" clId="{24CC9CBC-56CE-4FA2-A68C-2013A749CF75}" dt="2022-04-20T21:37:20.533" v="3347" actId="478"/>
          <ac:picMkLst>
            <pc:docMk/>
            <pc:sldMk cId="2932029968" sldId="301"/>
            <ac:picMk id="5" creationId="{C0AE1F6F-FDAD-4C17-A371-73E20BFB2C60}"/>
          </ac:picMkLst>
        </pc:picChg>
        <pc:picChg chg="del mod">
          <ac:chgData name="Shaunak Mehta" userId="adc04fbf89eb6f71" providerId="LiveId" clId="{24CC9CBC-56CE-4FA2-A68C-2013A749CF75}" dt="2022-04-20T21:37:20.533" v="3347" actId="478"/>
          <ac:picMkLst>
            <pc:docMk/>
            <pc:sldMk cId="2932029968" sldId="301"/>
            <ac:picMk id="7" creationId="{EFD3B559-437B-4659-B857-05F7BA5447BE}"/>
          </ac:picMkLst>
        </pc:picChg>
      </pc:sldChg>
      <pc:sldChg chg="addSp delSp modSp add mod">
        <pc:chgData name="Shaunak Mehta" userId="adc04fbf89eb6f71" providerId="LiveId" clId="{24CC9CBC-56CE-4FA2-A68C-2013A749CF75}" dt="2022-04-20T21:49:38.905" v="3803" actId="5793"/>
        <pc:sldMkLst>
          <pc:docMk/>
          <pc:sldMk cId="1868143989" sldId="302"/>
        </pc:sldMkLst>
        <pc:spChg chg="mod">
          <ac:chgData name="Shaunak Mehta" userId="adc04fbf89eb6f71" providerId="LiveId" clId="{24CC9CBC-56CE-4FA2-A68C-2013A749CF75}" dt="2022-04-20T21:40:51.345" v="3648" actId="20577"/>
          <ac:spMkLst>
            <pc:docMk/>
            <pc:sldMk cId="1868143989" sldId="302"/>
            <ac:spMk id="2" creationId="{46DBA458-2AEE-493A-8074-619657F85C94}"/>
          </ac:spMkLst>
        </pc:spChg>
        <pc:spChg chg="mod">
          <ac:chgData name="Shaunak Mehta" userId="adc04fbf89eb6f71" providerId="LiveId" clId="{24CC9CBC-56CE-4FA2-A68C-2013A749CF75}" dt="2022-04-20T21:49:38.905" v="3803" actId="5793"/>
          <ac:spMkLst>
            <pc:docMk/>
            <pc:sldMk cId="1868143989" sldId="302"/>
            <ac:spMk id="26" creationId="{B75CD38A-2DBA-7797-F015-08F880E6C717}"/>
          </ac:spMkLst>
        </pc:spChg>
        <pc:picChg chg="del">
          <ac:chgData name="Shaunak Mehta" userId="adc04fbf89eb6f71" providerId="LiveId" clId="{24CC9CBC-56CE-4FA2-A68C-2013A749CF75}" dt="2022-04-20T21:39:27.036" v="3513" actId="478"/>
          <ac:picMkLst>
            <pc:docMk/>
            <pc:sldMk cId="1868143989" sldId="302"/>
            <ac:picMk id="4" creationId="{46A5E3E7-4003-429E-BAA1-1E3B717F2A76}"/>
          </ac:picMkLst>
        </pc:picChg>
        <pc:picChg chg="add mod">
          <ac:chgData name="Shaunak Mehta" userId="adc04fbf89eb6f71" providerId="LiveId" clId="{24CC9CBC-56CE-4FA2-A68C-2013A749CF75}" dt="2022-04-20T21:41:34.121" v="3651" actId="1076"/>
          <ac:picMkLst>
            <pc:docMk/>
            <pc:sldMk cId="1868143989" sldId="302"/>
            <ac:picMk id="5" creationId="{68E4BB52-968A-4374-84E7-6B10C044F647}"/>
          </ac:picMkLst>
        </pc:picChg>
      </pc:sldChg>
      <pc:sldChg chg="addSp delSp modSp add mod ord setBg">
        <pc:chgData name="Shaunak Mehta" userId="adc04fbf89eb6f71" providerId="LiveId" clId="{24CC9CBC-56CE-4FA2-A68C-2013A749CF75}" dt="2022-04-21T00:38:01.844" v="3937" actId="20577"/>
        <pc:sldMkLst>
          <pc:docMk/>
          <pc:sldMk cId="3236227778" sldId="303"/>
        </pc:sldMkLst>
        <pc:spChg chg="mod">
          <ac:chgData name="Shaunak Mehta" userId="adc04fbf89eb6f71" providerId="LiveId" clId="{24CC9CBC-56CE-4FA2-A68C-2013A749CF75}" dt="2022-04-21T00:38:01.844" v="3937" actId="20577"/>
          <ac:spMkLst>
            <pc:docMk/>
            <pc:sldMk cId="3236227778" sldId="303"/>
            <ac:spMk id="2" creationId="{46DBA458-2AEE-493A-8074-619657F85C94}"/>
          </ac:spMkLst>
        </pc:spChg>
        <pc:spChg chg="mod">
          <ac:chgData name="Shaunak Mehta" userId="adc04fbf89eb6f71" providerId="LiveId" clId="{24CC9CBC-56CE-4FA2-A68C-2013A749CF75}" dt="2022-04-20T21:49:55.634" v="3806" actId="1076"/>
          <ac:spMkLst>
            <pc:docMk/>
            <pc:sldMk cId="3236227778" sldId="303"/>
            <ac:spMk id="26" creationId="{B75CD38A-2DBA-7797-F015-08F880E6C717}"/>
          </ac:spMkLst>
        </pc:spChg>
        <pc:spChg chg="add del">
          <ac:chgData name="Shaunak Mehta" userId="adc04fbf89eb6f71" providerId="LiveId" clId="{24CC9CBC-56CE-4FA2-A68C-2013A749CF75}" dt="2022-04-20T21:42:53.827" v="3730" actId="26606"/>
          <ac:spMkLst>
            <pc:docMk/>
            <pc:sldMk cId="3236227778" sldId="303"/>
            <ac:spMk id="31" creationId="{5964CBE2-084A-47DF-A704-CF5F6217B569}"/>
          </ac:spMkLst>
        </pc:spChg>
        <pc:spChg chg="add del">
          <ac:chgData name="Shaunak Mehta" userId="adc04fbf89eb6f71" providerId="LiveId" clId="{24CC9CBC-56CE-4FA2-A68C-2013A749CF75}" dt="2022-04-20T21:42:53.827" v="3730" actId="26606"/>
          <ac:spMkLst>
            <pc:docMk/>
            <pc:sldMk cId="3236227778" sldId="303"/>
            <ac:spMk id="33" creationId="{ABF902DF-A3FF-4803-9779-F222B2A833CC}"/>
          </ac:spMkLst>
        </pc:spChg>
        <pc:spChg chg="add del">
          <ac:chgData name="Shaunak Mehta" userId="adc04fbf89eb6f71" providerId="LiveId" clId="{24CC9CBC-56CE-4FA2-A68C-2013A749CF75}" dt="2022-04-20T21:42:53.827" v="3730" actId="26606"/>
          <ac:spMkLst>
            <pc:docMk/>
            <pc:sldMk cId="3236227778" sldId="303"/>
            <ac:spMk id="35" creationId="{56E4B737-02C7-4E4A-B46C-1EC18F59CD18}"/>
          </ac:spMkLst>
        </pc:spChg>
        <pc:grpChg chg="add del">
          <ac:chgData name="Shaunak Mehta" userId="adc04fbf89eb6f71" providerId="LiveId" clId="{24CC9CBC-56CE-4FA2-A68C-2013A749CF75}" dt="2022-04-20T21:42:53.827" v="3730" actId="26606"/>
          <ac:grpSpMkLst>
            <pc:docMk/>
            <pc:sldMk cId="3236227778" sldId="303"/>
            <ac:grpSpMk id="37" creationId="{B92D19ED-1A05-473D-A7EB-F9E31AAF9469}"/>
          </ac:grpSpMkLst>
        </pc:grpChg>
        <pc:picChg chg="add mod">
          <ac:chgData name="Shaunak Mehta" userId="adc04fbf89eb6f71" providerId="LiveId" clId="{24CC9CBC-56CE-4FA2-A68C-2013A749CF75}" dt="2022-04-20T21:43:02.246" v="3734" actId="1076"/>
          <ac:picMkLst>
            <pc:docMk/>
            <pc:sldMk cId="3236227778" sldId="303"/>
            <ac:picMk id="4" creationId="{C3C9F7F4-95EC-4BDA-830F-EF3ED417EEF2}"/>
          </ac:picMkLst>
        </pc:picChg>
        <pc:picChg chg="del">
          <ac:chgData name="Shaunak Mehta" userId="adc04fbf89eb6f71" providerId="LiveId" clId="{24CC9CBC-56CE-4FA2-A68C-2013A749CF75}" dt="2022-04-20T21:41:52.247" v="3653" actId="478"/>
          <ac:picMkLst>
            <pc:docMk/>
            <pc:sldMk cId="3236227778" sldId="303"/>
            <ac:picMk id="5" creationId="{68E4BB52-968A-4374-84E7-6B10C044F647}"/>
          </ac:picMkLst>
        </pc:picChg>
      </pc:sldChg>
      <pc:sldChg chg="addSp delSp modSp add mod setBg modAnim">
        <pc:chgData name="Shaunak Mehta" userId="adc04fbf89eb6f71" providerId="LiveId" clId="{24CC9CBC-56CE-4FA2-A68C-2013A749CF75}" dt="2022-04-21T14:39:30.905" v="4552" actId="1076"/>
        <pc:sldMkLst>
          <pc:docMk/>
          <pc:sldMk cId="917211816" sldId="305"/>
        </pc:sldMkLst>
        <pc:spChg chg="mod">
          <ac:chgData name="Shaunak Mehta" userId="adc04fbf89eb6f71" providerId="LiveId" clId="{24CC9CBC-56CE-4FA2-A68C-2013A749CF75}" dt="2022-04-21T01:24:46.333" v="4527" actId="26606"/>
          <ac:spMkLst>
            <pc:docMk/>
            <pc:sldMk cId="917211816" sldId="305"/>
            <ac:spMk id="2" creationId="{46DBA458-2AEE-493A-8074-619657F85C94}"/>
          </ac:spMkLst>
        </pc:spChg>
        <pc:spChg chg="mod">
          <ac:chgData name="Shaunak Mehta" userId="adc04fbf89eb6f71" providerId="LiveId" clId="{24CC9CBC-56CE-4FA2-A68C-2013A749CF75}" dt="2022-04-21T14:39:30.905" v="4552" actId="1076"/>
          <ac:spMkLst>
            <pc:docMk/>
            <pc:sldMk cId="917211816" sldId="305"/>
            <ac:spMk id="26" creationId="{B75CD38A-2DBA-7797-F015-08F880E6C717}"/>
          </ac:spMkLst>
        </pc:spChg>
        <pc:spChg chg="add">
          <ac:chgData name="Shaunak Mehta" userId="adc04fbf89eb6f71" providerId="LiveId" clId="{24CC9CBC-56CE-4FA2-A68C-2013A749CF75}" dt="2022-04-21T01:24:46.333" v="4527" actId="26606"/>
          <ac:spMkLst>
            <pc:docMk/>
            <pc:sldMk cId="917211816" sldId="305"/>
            <ac:spMk id="31" creationId="{B95B9BA8-1D69-4796-85F5-B6D0BD52354B}"/>
          </ac:spMkLst>
        </pc:spChg>
        <pc:spChg chg="add del">
          <ac:chgData name="Shaunak Mehta" userId="adc04fbf89eb6f71" providerId="LiveId" clId="{24CC9CBC-56CE-4FA2-A68C-2013A749CF75}" dt="2022-04-21T01:24:23.645" v="4522" actId="26606"/>
          <ac:spMkLst>
            <pc:docMk/>
            <pc:sldMk cId="917211816" sldId="305"/>
            <ac:spMk id="32" creationId="{B95B9BA8-1D69-4796-85F5-B6D0BD52354B}"/>
          </ac:spMkLst>
        </pc:spChg>
        <pc:grpChg chg="add">
          <ac:chgData name="Shaunak Mehta" userId="adc04fbf89eb6f71" providerId="LiveId" clId="{24CC9CBC-56CE-4FA2-A68C-2013A749CF75}" dt="2022-04-21T01:24:46.333" v="4527" actId="26606"/>
          <ac:grpSpMkLst>
            <pc:docMk/>
            <pc:sldMk cId="917211816" sldId="305"/>
            <ac:grpSpMk id="33" creationId="{946904AF-CB04-4074-8038-1E84BC0922C0}"/>
          </ac:grpSpMkLst>
        </pc:grpChg>
        <pc:grpChg chg="add del">
          <ac:chgData name="Shaunak Mehta" userId="adc04fbf89eb6f71" providerId="LiveId" clId="{24CC9CBC-56CE-4FA2-A68C-2013A749CF75}" dt="2022-04-21T01:24:23.645" v="4522" actId="26606"/>
          <ac:grpSpMkLst>
            <pc:docMk/>
            <pc:sldMk cId="917211816" sldId="305"/>
            <ac:grpSpMk id="34" creationId="{EE5D87AC-5CCC-4E1F-8B25-D3A6053029C8}"/>
          </ac:grpSpMkLst>
        </pc:grpChg>
        <pc:picChg chg="del">
          <ac:chgData name="Shaunak Mehta" userId="adc04fbf89eb6f71" providerId="LiveId" clId="{24CC9CBC-56CE-4FA2-A68C-2013A749CF75}" dt="2022-04-21T01:17:12.009" v="4025" actId="478"/>
          <ac:picMkLst>
            <pc:docMk/>
            <pc:sldMk cId="917211816" sldId="305"/>
            <ac:picMk id="5" creationId="{68E4BB52-968A-4374-84E7-6B10C044F647}"/>
          </ac:picMkLst>
        </pc:picChg>
        <pc:picChg chg="add del">
          <ac:chgData name="Shaunak Mehta" userId="adc04fbf89eb6f71" providerId="LiveId" clId="{24CC9CBC-56CE-4FA2-A68C-2013A749CF75}" dt="2022-04-21T01:24:23.645" v="4522" actId="26606"/>
          <ac:picMkLst>
            <pc:docMk/>
            <pc:sldMk cId="917211816" sldId="305"/>
            <ac:picMk id="28" creationId="{202A9887-08E7-88CF-4506-740F1BE2EF05}"/>
          </ac:picMkLst>
        </pc:picChg>
      </pc:sldChg>
    </pc:docChg>
  </pc:docChgLst>
  <pc:docChgLst>
    <pc:chgData name="Shaunak Mehta" userId="adc04fbf89eb6f71" providerId="Windows Live" clId="Web-{6D54ABED-3697-4991-BB80-3FFC19626200}"/>
    <pc:docChg chg="addSld modSld sldOrd">
      <pc:chgData name="Shaunak Mehta" userId="adc04fbf89eb6f71" providerId="Windows Live" clId="Web-{6D54ABED-3697-4991-BB80-3FFC19626200}" dt="2022-04-20T17:00:02.625" v="144" actId="20577"/>
      <pc:docMkLst>
        <pc:docMk/>
      </pc:docMkLst>
      <pc:sldChg chg="modSp ord">
        <pc:chgData name="Shaunak Mehta" userId="adc04fbf89eb6f71" providerId="Windows Live" clId="Web-{6D54ABED-3697-4991-BB80-3FFC19626200}" dt="2022-04-20T16:50:44.765" v="7" actId="20577"/>
        <pc:sldMkLst>
          <pc:docMk/>
          <pc:sldMk cId="1091374448" sldId="285"/>
        </pc:sldMkLst>
        <pc:spChg chg="mod">
          <ac:chgData name="Shaunak Mehta" userId="adc04fbf89eb6f71" providerId="Windows Live" clId="Web-{6D54ABED-3697-4991-BB80-3FFC19626200}" dt="2022-04-20T16:50:44.765" v="7" actId="20577"/>
          <ac:spMkLst>
            <pc:docMk/>
            <pc:sldMk cId="1091374448" sldId="285"/>
            <ac:spMk id="3" creationId="{E0DB2C1D-F484-8BAC-CE85-3139264A2247}"/>
          </ac:spMkLst>
        </pc:spChg>
      </pc:sldChg>
      <pc:sldChg chg="delSp modSp add replId">
        <pc:chgData name="Shaunak Mehta" userId="adc04fbf89eb6f71" providerId="Windows Live" clId="Web-{6D54ABED-3697-4991-BB80-3FFC19626200}" dt="2022-04-20T16:56:31.712" v="120" actId="20577"/>
        <pc:sldMkLst>
          <pc:docMk/>
          <pc:sldMk cId="3806570007" sldId="292"/>
        </pc:sldMkLst>
        <pc:spChg chg="mod">
          <ac:chgData name="Shaunak Mehta" userId="adc04fbf89eb6f71" providerId="Windows Live" clId="Web-{6D54ABED-3697-4991-BB80-3FFC19626200}" dt="2022-04-20T16:56:31.712" v="120" actId="20577"/>
          <ac:spMkLst>
            <pc:docMk/>
            <pc:sldMk cId="3806570007" sldId="292"/>
            <ac:spMk id="3" creationId="{E0DB2C1D-F484-8BAC-CE85-3139264A2247}"/>
          </ac:spMkLst>
        </pc:spChg>
        <pc:cxnChg chg="del">
          <ac:chgData name="Shaunak Mehta" userId="adc04fbf89eb6f71" providerId="Windows Live" clId="Web-{6D54ABED-3697-4991-BB80-3FFC19626200}" dt="2022-04-20T16:53:29.785" v="33"/>
          <ac:cxnSpMkLst>
            <pc:docMk/>
            <pc:sldMk cId="3806570007" sldId="292"/>
            <ac:cxnSpMk id="5" creationId="{10A20639-CA59-BDF2-0290-EF9C6731B4BC}"/>
          </ac:cxnSpMkLst>
        </pc:cxnChg>
      </pc:sldChg>
      <pc:sldChg chg="modSp add replId">
        <pc:chgData name="Shaunak Mehta" userId="adc04fbf89eb6f71" providerId="Windows Live" clId="Web-{6D54ABED-3697-4991-BB80-3FFC19626200}" dt="2022-04-20T17:00:02.625" v="144" actId="20577"/>
        <pc:sldMkLst>
          <pc:docMk/>
          <pc:sldMk cId="2154358173" sldId="293"/>
        </pc:sldMkLst>
        <pc:spChg chg="mod">
          <ac:chgData name="Shaunak Mehta" userId="adc04fbf89eb6f71" providerId="Windows Live" clId="Web-{6D54ABED-3697-4991-BB80-3FFC19626200}" dt="2022-04-20T16:56:43.197" v="137" actId="20577"/>
          <ac:spMkLst>
            <pc:docMk/>
            <pc:sldMk cId="2154358173" sldId="293"/>
            <ac:spMk id="2" creationId="{2C0351F7-28BF-458B-8599-1EFC4845F6DB}"/>
          </ac:spMkLst>
        </pc:spChg>
        <pc:spChg chg="mod">
          <ac:chgData name="Shaunak Mehta" userId="adc04fbf89eb6f71" providerId="Windows Live" clId="Web-{6D54ABED-3697-4991-BB80-3FFC19626200}" dt="2022-04-20T17:00:02.625" v="144" actId="20577"/>
          <ac:spMkLst>
            <pc:docMk/>
            <pc:sldMk cId="2154358173" sldId="293"/>
            <ac:spMk id="3" creationId="{E0DB2C1D-F484-8BAC-CE85-3139264A2247}"/>
          </ac:spMkLst>
        </pc:spChg>
      </pc:sldChg>
    </pc:docChg>
  </pc:docChgLst>
  <pc:docChgLst>
    <pc:chgData name="Ananth Jonnavittula" userId="4e4a9245a593dbc3" providerId="LiveId" clId="{A3A9337E-BD08-9B4C-92AF-922257F16038}"/>
    <pc:docChg chg="undo redo custSel addSld delSld modSld sldOrd modMainMaster">
      <pc:chgData name="Ananth Jonnavittula" userId="4e4a9245a593dbc3" providerId="LiveId" clId="{A3A9337E-BD08-9B4C-92AF-922257F16038}" dt="2022-04-21T18:19:45.005" v="1383" actId="1076"/>
      <pc:docMkLst>
        <pc:docMk/>
      </pc:docMkLst>
      <pc:sldChg chg="modSp mod">
        <pc:chgData name="Ananth Jonnavittula" userId="4e4a9245a593dbc3" providerId="LiveId" clId="{A3A9337E-BD08-9B4C-92AF-922257F16038}" dt="2022-04-21T18:19:45.005" v="1383" actId="1076"/>
        <pc:sldMkLst>
          <pc:docMk/>
          <pc:sldMk cId="2707610711" sldId="256"/>
        </pc:sldMkLst>
        <pc:spChg chg="mod">
          <ac:chgData name="Ananth Jonnavittula" userId="4e4a9245a593dbc3" providerId="LiveId" clId="{A3A9337E-BD08-9B4C-92AF-922257F16038}" dt="2022-04-21T17:09:40.955" v="1359" actId="1076"/>
          <ac:spMkLst>
            <pc:docMk/>
            <pc:sldMk cId="2707610711" sldId="256"/>
            <ac:spMk id="5" creationId="{1C21353B-212E-4AAE-CA07-125F9C5899A0}"/>
          </ac:spMkLst>
        </pc:spChg>
        <pc:spChg chg="mod">
          <ac:chgData name="Ananth Jonnavittula" userId="4e4a9245a593dbc3" providerId="LiveId" clId="{A3A9337E-BD08-9B4C-92AF-922257F16038}" dt="2022-04-20T02:13:39.683" v="368" actId="20577"/>
          <ac:spMkLst>
            <pc:docMk/>
            <pc:sldMk cId="2707610711" sldId="256"/>
            <ac:spMk id="6" creationId="{5E205791-8194-E22C-905C-0051AE405580}"/>
          </ac:spMkLst>
        </pc:spChg>
        <pc:picChg chg="mod">
          <ac:chgData name="Ananth Jonnavittula" userId="4e4a9245a593dbc3" providerId="LiveId" clId="{A3A9337E-BD08-9B4C-92AF-922257F16038}" dt="2022-04-21T18:19:45.005" v="1383" actId="1076"/>
          <ac:picMkLst>
            <pc:docMk/>
            <pc:sldMk cId="2707610711" sldId="256"/>
            <ac:picMk id="4" creationId="{673A31E5-8AFC-1723-B862-DB486EFE3DA4}"/>
          </ac:picMkLst>
        </pc:picChg>
      </pc:sldChg>
      <pc:sldChg chg="addSp delSp modSp mod delAnim modAnim">
        <pc:chgData name="Ananth Jonnavittula" userId="4e4a9245a593dbc3" providerId="LiveId" clId="{A3A9337E-BD08-9B4C-92AF-922257F16038}" dt="2022-04-21T17:13:04.094" v="1365"/>
        <pc:sldMkLst>
          <pc:docMk/>
          <pc:sldMk cId="2912641826" sldId="258"/>
        </pc:sldMkLst>
        <pc:spChg chg="mod ord">
          <ac:chgData name="Ananth Jonnavittula" userId="4e4a9245a593dbc3" providerId="LiveId" clId="{A3A9337E-BD08-9B4C-92AF-922257F16038}" dt="2022-04-20T01:47:27.463" v="303" actId="1076"/>
          <ac:spMkLst>
            <pc:docMk/>
            <pc:sldMk cId="2912641826" sldId="258"/>
            <ac:spMk id="2" creationId="{2C0351F7-28BF-458B-8599-1EFC4845F6DB}"/>
          </ac:spMkLst>
        </pc:spChg>
        <pc:spChg chg="mod ord">
          <ac:chgData name="Ananth Jonnavittula" userId="4e4a9245a593dbc3" providerId="LiveId" clId="{A3A9337E-BD08-9B4C-92AF-922257F16038}" dt="2022-04-21T17:12:37.556" v="1364" actId="255"/>
          <ac:spMkLst>
            <pc:docMk/>
            <pc:sldMk cId="2912641826" sldId="258"/>
            <ac:spMk id="3" creationId="{E0DB2C1D-F484-8BAC-CE85-3139264A2247}"/>
          </ac:spMkLst>
        </pc:spChg>
        <pc:spChg chg="del">
          <ac:chgData name="Ananth Jonnavittula" userId="4e4a9245a593dbc3" providerId="LiveId" clId="{A3A9337E-BD08-9B4C-92AF-922257F16038}" dt="2022-04-20T01:26:36.033" v="204" actId="26606"/>
          <ac:spMkLst>
            <pc:docMk/>
            <pc:sldMk cId="2912641826" sldId="258"/>
            <ac:spMk id="8" creationId="{B95B9BA8-1D69-4796-85F5-B6D0BD52354B}"/>
          </ac:spMkLst>
        </pc:spChg>
        <pc:spChg chg="add del">
          <ac:chgData name="Ananth Jonnavittula" userId="4e4a9245a593dbc3" providerId="LiveId" clId="{A3A9337E-BD08-9B4C-92AF-922257F16038}" dt="2022-04-20T01:31:47.962" v="208" actId="26606"/>
          <ac:spMkLst>
            <pc:docMk/>
            <pc:sldMk cId="2912641826" sldId="258"/>
            <ac:spMk id="17" creationId="{B95B9BA8-1D69-4796-85F5-B6D0BD52354B}"/>
          </ac:spMkLst>
        </pc:spChg>
        <pc:spChg chg="add del">
          <ac:chgData name="Ananth Jonnavittula" userId="4e4a9245a593dbc3" providerId="LiveId" clId="{A3A9337E-BD08-9B4C-92AF-922257F16038}" dt="2022-04-20T01:31:47.962" v="208" actId="26606"/>
          <ac:spMkLst>
            <pc:docMk/>
            <pc:sldMk cId="2912641826" sldId="258"/>
            <ac:spMk id="19" creationId="{D891F8D6-850A-4554-AF0F-FC18D0F9D59A}"/>
          </ac:spMkLst>
        </pc:spChg>
        <pc:spChg chg="add del">
          <ac:chgData name="Ananth Jonnavittula" userId="4e4a9245a593dbc3" providerId="LiveId" clId="{A3A9337E-BD08-9B4C-92AF-922257F16038}" dt="2022-04-20T01:31:47.962" v="208" actId="26606"/>
          <ac:spMkLst>
            <pc:docMk/>
            <pc:sldMk cId="2912641826" sldId="258"/>
            <ac:spMk id="21" creationId="{801843F1-9A50-4D34-96E0-A5E4E744383F}"/>
          </ac:spMkLst>
        </pc:spChg>
        <pc:spChg chg="add del">
          <ac:chgData name="Ananth Jonnavittula" userId="4e4a9245a593dbc3" providerId="LiveId" clId="{A3A9337E-BD08-9B4C-92AF-922257F16038}" dt="2022-04-20T01:40:26.971" v="225" actId="26606"/>
          <ac:spMkLst>
            <pc:docMk/>
            <pc:sldMk cId="2912641826" sldId="258"/>
            <ac:spMk id="26" creationId="{B95B9BA8-1D69-4796-85F5-B6D0BD52354B}"/>
          </ac:spMkLst>
        </pc:spChg>
        <pc:spChg chg="add del">
          <ac:chgData name="Ananth Jonnavittula" userId="4e4a9245a593dbc3" providerId="LiveId" clId="{A3A9337E-BD08-9B4C-92AF-922257F16038}" dt="2022-04-20T01:40:26.930" v="224" actId="26606"/>
          <ac:spMkLst>
            <pc:docMk/>
            <pc:sldMk cId="2912641826" sldId="258"/>
            <ac:spMk id="35" creationId="{60DB02BD-FF61-4042-BC21-4EFF543EC0C3}"/>
          </ac:spMkLst>
        </pc:spChg>
        <pc:spChg chg="add del">
          <ac:chgData name="Ananth Jonnavittula" userId="4e4a9245a593dbc3" providerId="LiveId" clId="{A3A9337E-BD08-9B4C-92AF-922257F16038}" dt="2022-04-20T01:40:26.930" v="224" actId="26606"/>
          <ac:spMkLst>
            <pc:docMk/>
            <pc:sldMk cId="2912641826" sldId="258"/>
            <ac:spMk id="37" creationId="{06EE00CB-BDE3-434E-81A3-3A5045FA67BE}"/>
          </ac:spMkLst>
        </pc:spChg>
        <pc:spChg chg="mod">
          <ac:chgData name="Ananth Jonnavittula" userId="4e4a9245a593dbc3" providerId="LiveId" clId="{A3A9337E-BD08-9B4C-92AF-922257F16038}" dt="2022-04-20T16:02:49.103" v="567"/>
          <ac:spMkLst>
            <pc:docMk/>
            <pc:sldMk cId="2912641826" sldId="258"/>
            <ac:spMk id="38" creationId="{D7B51A62-A6E4-6797-7E8D-2770EAEA6846}"/>
          </ac:spMkLst>
        </pc:spChg>
        <pc:spChg chg="add del">
          <ac:chgData name="Ananth Jonnavittula" userId="4e4a9245a593dbc3" providerId="LiveId" clId="{A3A9337E-BD08-9B4C-92AF-922257F16038}" dt="2022-04-20T01:40:26.930" v="224" actId="26606"/>
          <ac:spMkLst>
            <pc:docMk/>
            <pc:sldMk cId="2912641826" sldId="258"/>
            <ac:spMk id="39" creationId="{A5A46730-76F8-4230-A44E-BC7ED89623D0}"/>
          </ac:spMkLst>
        </pc:spChg>
        <pc:spChg chg="mod">
          <ac:chgData name="Ananth Jonnavittula" userId="4e4a9245a593dbc3" providerId="LiveId" clId="{A3A9337E-BD08-9B4C-92AF-922257F16038}" dt="2022-04-20T16:02:49.103" v="567"/>
          <ac:spMkLst>
            <pc:docMk/>
            <pc:sldMk cId="2912641826" sldId="258"/>
            <ac:spMk id="40" creationId="{B09DB22C-7734-C5C2-63F9-5AEA0E13C61F}"/>
          </ac:spMkLst>
        </pc:spChg>
        <pc:spChg chg="add del">
          <ac:chgData name="Ananth Jonnavittula" userId="4e4a9245a593dbc3" providerId="LiveId" clId="{A3A9337E-BD08-9B4C-92AF-922257F16038}" dt="2022-04-20T01:40:26.930" v="224" actId="26606"/>
          <ac:spMkLst>
            <pc:docMk/>
            <pc:sldMk cId="2912641826" sldId="258"/>
            <ac:spMk id="41" creationId="{182681E8-C2DA-455B-A23E-04AC1EA4EADE}"/>
          </ac:spMkLst>
        </pc:spChg>
        <pc:spChg chg="add del">
          <ac:chgData name="Ananth Jonnavittula" userId="4e4a9245a593dbc3" providerId="LiveId" clId="{A3A9337E-BD08-9B4C-92AF-922257F16038}" dt="2022-04-20T01:41:50.797" v="246" actId="26606"/>
          <ac:spMkLst>
            <pc:docMk/>
            <pc:sldMk cId="2912641826" sldId="258"/>
            <ac:spMk id="43" creationId="{60DB02BD-FF61-4042-BC21-4EFF543EC0C3}"/>
          </ac:spMkLst>
        </pc:spChg>
        <pc:spChg chg="add del">
          <ac:chgData name="Ananth Jonnavittula" userId="4e4a9245a593dbc3" providerId="LiveId" clId="{A3A9337E-BD08-9B4C-92AF-922257F16038}" dt="2022-04-20T01:41:50.797" v="246" actId="26606"/>
          <ac:spMkLst>
            <pc:docMk/>
            <pc:sldMk cId="2912641826" sldId="258"/>
            <ac:spMk id="44" creationId="{5811A85E-38EA-465A-84F9-6230CF743E76}"/>
          </ac:spMkLst>
        </pc:spChg>
        <pc:spChg chg="add del">
          <ac:chgData name="Ananth Jonnavittula" userId="4e4a9245a593dbc3" providerId="LiveId" clId="{A3A9337E-BD08-9B4C-92AF-922257F16038}" dt="2022-04-20T01:41:50.797" v="246" actId="26606"/>
          <ac:spMkLst>
            <pc:docMk/>
            <pc:sldMk cId="2912641826" sldId="258"/>
            <ac:spMk id="45" creationId="{866290A3-7E80-441D-AA1E-5263326B1657}"/>
          </ac:spMkLst>
        </pc:spChg>
        <pc:spChg chg="add del">
          <ac:chgData name="Ananth Jonnavittula" userId="4e4a9245a593dbc3" providerId="LiveId" clId="{A3A9337E-BD08-9B4C-92AF-922257F16038}" dt="2022-04-20T01:42:26.949" v="247" actId="26606"/>
          <ac:spMkLst>
            <pc:docMk/>
            <pc:sldMk cId="2912641826" sldId="258"/>
            <ac:spMk id="50" creationId="{B95B9BA8-1D69-4796-85F5-B6D0BD52354B}"/>
          </ac:spMkLst>
        </pc:spChg>
        <pc:spChg chg="add del">
          <ac:chgData name="Ananth Jonnavittula" userId="4e4a9245a593dbc3" providerId="LiveId" clId="{A3A9337E-BD08-9B4C-92AF-922257F16038}" dt="2022-04-20T01:42:56.651" v="248" actId="26606"/>
          <ac:spMkLst>
            <pc:docMk/>
            <pc:sldMk cId="2912641826" sldId="258"/>
            <ac:spMk id="55" creationId="{B95B9BA8-1D69-4796-85F5-B6D0BD52354B}"/>
          </ac:spMkLst>
        </pc:spChg>
        <pc:spChg chg="add del">
          <ac:chgData name="Ananth Jonnavittula" userId="4e4a9245a593dbc3" providerId="LiveId" clId="{A3A9337E-BD08-9B4C-92AF-922257F16038}" dt="2022-04-20T01:42:56.651" v="248" actId="26606"/>
          <ac:spMkLst>
            <pc:docMk/>
            <pc:sldMk cId="2912641826" sldId="258"/>
            <ac:spMk id="57" creationId="{340822D1-9EEA-4ECF-9360-D9AF87950D47}"/>
          </ac:spMkLst>
        </pc:spChg>
        <pc:spChg chg="add del">
          <ac:chgData name="Ananth Jonnavittula" userId="4e4a9245a593dbc3" providerId="LiveId" clId="{A3A9337E-BD08-9B4C-92AF-922257F16038}" dt="2022-04-20T01:42:56.651" v="248" actId="26606"/>
          <ac:spMkLst>
            <pc:docMk/>
            <pc:sldMk cId="2912641826" sldId="258"/>
            <ac:spMk id="59" creationId="{DC292A62-7F34-4E30-BE04-48164A1DAF7B}"/>
          </ac:spMkLst>
        </pc:spChg>
        <pc:spChg chg="add">
          <ac:chgData name="Ananth Jonnavittula" userId="4e4a9245a593dbc3" providerId="LiveId" clId="{A3A9337E-BD08-9B4C-92AF-922257F16038}" dt="2022-04-20T01:42:56.651" v="248" actId="26606"/>
          <ac:spMkLst>
            <pc:docMk/>
            <pc:sldMk cId="2912641826" sldId="258"/>
            <ac:spMk id="64" creationId="{B95B9BA8-1D69-4796-85F5-B6D0BD52354B}"/>
          </ac:spMkLst>
        </pc:spChg>
        <pc:grpChg chg="add del">
          <ac:chgData name="Ananth Jonnavittula" userId="4e4a9245a593dbc3" providerId="LiveId" clId="{A3A9337E-BD08-9B4C-92AF-922257F16038}" dt="2022-04-21T16:17:00.474" v="1277" actId="164"/>
          <ac:grpSpMkLst>
            <pc:docMk/>
            <pc:sldMk cId="2912641826" sldId="258"/>
            <ac:grpSpMk id="4" creationId="{F1B67DE9-06ED-CCF8-DB02-A383B6DC0E6F}"/>
          </ac:grpSpMkLst>
        </pc:grpChg>
        <pc:grpChg chg="del">
          <ac:chgData name="Ananth Jonnavittula" userId="4e4a9245a593dbc3" providerId="LiveId" clId="{A3A9337E-BD08-9B4C-92AF-922257F16038}" dt="2022-04-20T01:26:36.033" v="204" actId="26606"/>
          <ac:grpSpMkLst>
            <pc:docMk/>
            <pc:sldMk cId="2912641826" sldId="258"/>
            <ac:grpSpMk id="10" creationId="{946904AF-CB04-4074-8038-1E84BC0922C0}"/>
          </ac:grpSpMkLst>
        </pc:grpChg>
        <pc:grpChg chg="add del">
          <ac:chgData name="Ananth Jonnavittula" userId="4e4a9245a593dbc3" providerId="LiveId" clId="{A3A9337E-BD08-9B4C-92AF-922257F16038}" dt="2022-04-20T01:40:26.971" v="225" actId="26606"/>
          <ac:grpSpMkLst>
            <pc:docMk/>
            <pc:sldMk cId="2912641826" sldId="258"/>
            <ac:grpSpMk id="28" creationId="{946904AF-CB04-4074-8038-1E84BC0922C0}"/>
          </ac:grpSpMkLst>
        </pc:grpChg>
        <pc:grpChg chg="add mod">
          <ac:chgData name="Ananth Jonnavittula" userId="4e4a9245a593dbc3" providerId="LiveId" clId="{A3A9337E-BD08-9B4C-92AF-922257F16038}" dt="2022-04-20T16:02:49.103" v="567"/>
          <ac:grpSpMkLst>
            <pc:docMk/>
            <pc:sldMk cId="2912641826" sldId="258"/>
            <ac:grpSpMk id="36" creationId="{D56E14D2-4957-2909-510E-1F2ED57D99C3}"/>
          </ac:grpSpMkLst>
        </pc:grpChg>
        <pc:grpChg chg="add del mod">
          <ac:chgData name="Ananth Jonnavittula" userId="4e4a9245a593dbc3" providerId="LiveId" clId="{A3A9337E-BD08-9B4C-92AF-922257F16038}" dt="2022-04-20T16:03:17.889" v="574"/>
          <ac:grpSpMkLst>
            <pc:docMk/>
            <pc:sldMk cId="2912641826" sldId="258"/>
            <ac:grpSpMk id="42" creationId="{DADF7402-D8E3-9233-E239-C5F02E466CD3}"/>
          </ac:grpSpMkLst>
        </pc:grpChg>
        <pc:grpChg chg="add del mod">
          <ac:chgData name="Ananth Jonnavittula" userId="4e4a9245a593dbc3" providerId="LiveId" clId="{A3A9337E-BD08-9B4C-92AF-922257F16038}" dt="2022-04-20T16:03:44.582" v="580" actId="165"/>
          <ac:grpSpMkLst>
            <pc:docMk/>
            <pc:sldMk cId="2912641826" sldId="258"/>
            <ac:grpSpMk id="48" creationId="{5B64FFA1-AF1F-74A2-D753-9940FC15C072}"/>
          </ac:grpSpMkLst>
        </pc:grpChg>
        <pc:picChg chg="add del mod">
          <ac:chgData name="Ananth Jonnavittula" userId="4e4a9245a593dbc3" providerId="LiveId" clId="{A3A9337E-BD08-9B4C-92AF-922257F16038}" dt="2022-04-20T01:31:44.969" v="207" actId="478"/>
          <ac:picMkLst>
            <pc:docMk/>
            <pc:sldMk cId="2912641826" sldId="258"/>
            <ac:picMk id="5" creationId="{1C8D9A5B-6697-2A85-3DDB-C18BB1CCE640}"/>
          </ac:picMkLst>
        </pc:picChg>
        <pc:picChg chg="add del mod">
          <ac:chgData name="Ananth Jonnavittula" userId="4e4a9245a593dbc3" providerId="LiveId" clId="{A3A9337E-BD08-9B4C-92AF-922257F16038}" dt="2022-04-20T01:41:38.334" v="242" actId="21"/>
          <ac:picMkLst>
            <pc:docMk/>
            <pc:sldMk cId="2912641826" sldId="258"/>
            <ac:picMk id="18" creationId="{50EA7FF9-248F-1E83-3850-70B6CF222C2A}"/>
          </ac:picMkLst>
        </pc:picChg>
        <pc:picChg chg="add del mod">
          <ac:chgData name="Ananth Jonnavittula" userId="4e4a9245a593dbc3" providerId="LiveId" clId="{A3A9337E-BD08-9B4C-92AF-922257F16038}" dt="2022-04-20T01:41:43.403" v="244" actId="21"/>
          <ac:picMkLst>
            <pc:docMk/>
            <pc:sldMk cId="2912641826" sldId="258"/>
            <ac:picMk id="20" creationId="{061E4E37-52AA-E095-5A28-F8D60F4EB946}"/>
          </ac:picMkLst>
        </pc:picChg>
        <pc:picChg chg="add del mod ord">
          <ac:chgData name="Ananth Jonnavittula" userId="4e4a9245a593dbc3" providerId="LiveId" clId="{A3A9337E-BD08-9B4C-92AF-922257F16038}" dt="2022-04-20T16:03:19.697" v="575" actId="478"/>
          <ac:picMkLst>
            <pc:docMk/>
            <pc:sldMk cId="2912641826" sldId="258"/>
            <ac:picMk id="22" creationId="{950010CF-AAB8-072A-09F4-E1C7D578A470}"/>
          </ac:picMkLst>
        </pc:picChg>
        <pc:picChg chg="add del mod">
          <ac:chgData name="Ananth Jonnavittula" userId="4e4a9245a593dbc3" providerId="LiveId" clId="{A3A9337E-BD08-9B4C-92AF-922257F16038}" dt="2022-04-20T16:03:21.539" v="576" actId="478"/>
          <ac:picMkLst>
            <pc:docMk/>
            <pc:sldMk cId="2912641826" sldId="258"/>
            <ac:picMk id="32" creationId="{B0852C3A-7263-1A59-AC29-847BFA8D5CDC}"/>
          </ac:picMkLst>
        </pc:picChg>
        <pc:picChg chg="add del mod">
          <ac:chgData name="Ananth Jonnavittula" userId="4e4a9245a593dbc3" providerId="LiveId" clId="{A3A9337E-BD08-9B4C-92AF-922257F16038}" dt="2022-04-20T02:40:23.373" v="461" actId="478"/>
          <ac:picMkLst>
            <pc:docMk/>
            <pc:sldMk cId="2912641826" sldId="258"/>
            <ac:picMk id="33" creationId="{3F8707DC-9266-1F1D-19CF-88D74376E90C}"/>
          </ac:picMkLst>
        </pc:picChg>
        <pc:picChg chg="add del mod">
          <ac:chgData name="Ananth Jonnavittula" userId="4e4a9245a593dbc3" providerId="LiveId" clId="{A3A9337E-BD08-9B4C-92AF-922257F16038}" dt="2022-04-20T16:03:22.376" v="577" actId="478"/>
          <ac:picMkLst>
            <pc:docMk/>
            <pc:sldMk cId="2912641826" sldId="258"/>
            <ac:picMk id="34" creationId="{F474CCCE-E0FA-34A1-C787-4315C0B3116B}"/>
          </ac:picMkLst>
        </pc:picChg>
        <pc:picChg chg="mod topLvl">
          <ac:chgData name="Ananth Jonnavittula" userId="4e4a9245a593dbc3" providerId="LiveId" clId="{A3A9337E-BD08-9B4C-92AF-922257F16038}" dt="2022-04-20T16:03:17.485" v="573" actId="478"/>
          <ac:picMkLst>
            <pc:docMk/>
            <pc:sldMk cId="2912641826" sldId="258"/>
            <ac:picMk id="46" creationId="{346523EF-155C-381A-406D-7488CC05304A}"/>
          </ac:picMkLst>
        </pc:picChg>
        <pc:picChg chg="add del mod topLvl">
          <ac:chgData name="Ananth Jonnavittula" userId="4e4a9245a593dbc3" providerId="LiveId" clId="{A3A9337E-BD08-9B4C-92AF-922257F16038}" dt="2022-04-20T16:03:17.485" v="573" actId="478"/>
          <ac:picMkLst>
            <pc:docMk/>
            <pc:sldMk cId="2912641826" sldId="258"/>
            <ac:picMk id="47" creationId="{D3F86AF0-DC83-1C96-8ACB-1C2D900CCE47}"/>
          </ac:picMkLst>
        </pc:picChg>
        <pc:picChg chg="mod topLvl">
          <ac:chgData name="Ananth Jonnavittula" userId="4e4a9245a593dbc3" providerId="LiveId" clId="{A3A9337E-BD08-9B4C-92AF-922257F16038}" dt="2022-04-21T16:17:07.594" v="1279" actId="171"/>
          <ac:picMkLst>
            <pc:docMk/>
            <pc:sldMk cId="2912641826" sldId="258"/>
            <ac:picMk id="49" creationId="{A900CCC0-1466-F858-BA75-2F2FD32C679A}"/>
          </ac:picMkLst>
        </pc:picChg>
        <pc:picChg chg="mod topLvl">
          <ac:chgData name="Ananth Jonnavittula" userId="4e4a9245a593dbc3" providerId="LiveId" clId="{A3A9337E-BD08-9B4C-92AF-922257F16038}" dt="2022-04-20T16:03:44.582" v="580" actId="165"/>
          <ac:picMkLst>
            <pc:docMk/>
            <pc:sldMk cId="2912641826" sldId="258"/>
            <ac:picMk id="51" creationId="{631784C5-0D33-CFE8-E571-2C601F60135A}"/>
          </ac:picMkLst>
        </pc:picChg>
        <pc:picChg chg="add mod topLvl">
          <ac:chgData name="Ananth Jonnavittula" userId="4e4a9245a593dbc3" providerId="LiveId" clId="{A3A9337E-BD08-9B4C-92AF-922257F16038}" dt="2022-04-21T16:17:00.474" v="1277" actId="164"/>
          <ac:picMkLst>
            <pc:docMk/>
            <pc:sldMk cId="2912641826" sldId="258"/>
            <ac:picMk id="52" creationId="{D59ECA06-FA32-7CF5-7A42-673421E7CA37}"/>
          </ac:picMkLst>
        </pc:picChg>
      </pc:sldChg>
      <pc:sldChg chg="addSp delSp modSp del mod delAnim modAnim">
        <pc:chgData name="Ananth Jonnavittula" userId="4e4a9245a593dbc3" providerId="LiveId" clId="{A3A9337E-BD08-9B4C-92AF-922257F16038}" dt="2022-04-21T16:18:20.143" v="1289" actId="2696"/>
        <pc:sldMkLst>
          <pc:docMk/>
          <pc:sldMk cId="806591578" sldId="259"/>
        </pc:sldMkLst>
        <pc:spChg chg="add del mod">
          <ac:chgData name="Ananth Jonnavittula" userId="4e4a9245a593dbc3" providerId="LiveId" clId="{A3A9337E-BD08-9B4C-92AF-922257F16038}" dt="2022-04-21T16:18:11.002" v="1287" actId="478"/>
          <ac:spMkLst>
            <pc:docMk/>
            <pc:sldMk cId="806591578" sldId="259"/>
            <ac:spMk id="10" creationId="{439649CA-81D2-F404-7E0C-829C4C21D62F}"/>
          </ac:spMkLst>
        </pc:spChg>
        <pc:spChg chg="add del mod">
          <ac:chgData name="Ananth Jonnavittula" userId="4e4a9245a593dbc3" providerId="LiveId" clId="{A3A9337E-BD08-9B4C-92AF-922257F16038}" dt="2022-04-21T16:18:11.936" v="1288" actId="478"/>
          <ac:spMkLst>
            <pc:docMk/>
            <pc:sldMk cId="806591578" sldId="259"/>
            <ac:spMk id="14" creationId="{F61B9704-E415-631E-FC80-CFE4E1F7384C}"/>
          </ac:spMkLst>
        </pc:spChg>
        <pc:spChg chg="add mod">
          <ac:chgData name="Ananth Jonnavittula" userId="4e4a9245a593dbc3" providerId="LiveId" clId="{A3A9337E-BD08-9B4C-92AF-922257F16038}" dt="2022-04-20T00:56:37.614" v="193" actId="1076"/>
          <ac:spMkLst>
            <pc:docMk/>
            <pc:sldMk cId="806591578" sldId="259"/>
            <ac:spMk id="15" creationId="{D3CA8962-E71F-453D-4429-16E0CE4ED9E1}"/>
          </ac:spMkLst>
        </pc:spChg>
        <pc:picChg chg="del">
          <ac:chgData name="Ananth Jonnavittula" userId="4e4a9245a593dbc3" providerId="LiveId" clId="{A3A9337E-BD08-9B4C-92AF-922257F16038}" dt="2022-04-20T00:02:27.729" v="1" actId="478"/>
          <ac:picMkLst>
            <pc:docMk/>
            <pc:sldMk cId="806591578" sldId="259"/>
            <ac:picMk id="5" creationId="{DF70742C-A99C-5A64-AAC6-2DE5748427F3}"/>
          </ac:picMkLst>
        </pc:picChg>
      </pc:sldChg>
      <pc:sldChg chg="modSp del mod">
        <pc:chgData name="Ananth Jonnavittula" userId="4e4a9245a593dbc3" providerId="LiveId" clId="{A3A9337E-BD08-9B4C-92AF-922257F16038}" dt="2022-04-20T00:03:40.871" v="14" actId="2696"/>
        <pc:sldMkLst>
          <pc:docMk/>
          <pc:sldMk cId="3496158411" sldId="261"/>
        </pc:sldMkLst>
        <pc:spChg chg="mod">
          <ac:chgData name="Ananth Jonnavittula" userId="4e4a9245a593dbc3" providerId="LiveId" clId="{A3A9337E-BD08-9B4C-92AF-922257F16038}" dt="2022-04-20T00:03:33.064" v="12" actId="21"/>
          <ac:spMkLst>
            <pc:docMk/>
            <pc:sldMk cId="3496158411" sldId="261"/>
            <ac:spMk id="3" creationId="{0AC72C15-6A35-0A7A-90B3-0F96D8DCDDC6}"/>
          </ac:spMkLst>
        </pc:spChg>
      </pc:sldChg>
      <pc:sldChg chg="addSp modSp del mod setBg">
        <pc:chgData name="Ananth Jonnavittula" userId="4e4a9245a593dbc3" providerId="LiveId" clId="{A3A9337E-BD08-9B4C-92AF-922257F16038}" dt="2022-04-20T01:49:32.463" v="316" actId="2696"/>
        <pc:sldMkLst>
          <pc:docMk/>
          <pc:sldMk cId="2088495961" sldId="263"/>
        </pc:sldMkLst>
        <pc:spChg chg="mod">
          <ac:chgData name="Ananth Jonnavittula" userId="4e4a9245a593dbc3" providerId="LiveId" clId="{A3A9337E-BD08-9B4C-92AF-922257F16038}" dt="2022-04-20T00:04:46.109" v="17" actId="26606"/>
          <ac:spMkLst>
            <pc:docMk/>
            <pc:sldMk cId="2088495961" sldId="263"/>
            <ac:spMk id="2" creationId="{2C0351F7-28BF-458B-8599-1EFC4845F6DB}"/>
          </ac:spMkLst>
        </pc:spChg>
        <pc:spChg chg="mod">
          <ac:chgData name="Ananth Jonnavittula" userId="4e4a9245a593dbc3" providerId="LiveId" clId="{A3A9337E-BD08-9B4C-92AF-922257F16038}" dt="2022-04-20T01:49:07.277" v="312" actId="21"/>
          <ac:spMkLst>
            <pc:docMk/>
            <pc:sldMk cId="2088495961" sldId="263"/>
            <ac:spMk id="3" creationId="{E0DB2C1D-F484-8BAC-CE85-3139264A2247}"/>
          </ac:spMkLst>
        </pc:spChg>
        <pc:spChg chg="add">
          <ac:chgData name="Ananth Jonnavittula" userId="4e4a9245a593dbc3" providerId="LiveId" clId="{A3A9337E-BD08-9B4C-92AF-922257F16038}" dt="2022-04-20T00:04:46.109" v="17" actId="26606"/>
          <ac:spMkLst>
            <pc:docMk/>
            <pc:sldMk cId="2088495961" sldId="263"/>
            <ac:spMk id="8" creationId="{B95B9BA8-1D69-4796-85F5-B6D0BD52354B}"/>
          </ac:spMkLst>
        </pc:spChg>
        <pc:grpChg chg="add">
          <ac:chgData name="Ananth Jonnavittula" userId="4e4a9245a593dbc3" providerId="LiveId" clId="{A3A9337E-BD08-9B4C-92AF-922257F16038}" dt="2022-04-20T00:04:46.109" v="17" actId="26606"/>
          <ac:grpSpMkLst>
            <pc:docMk/>
            <pc:sldMk cId="2088495961" sldId="263"/>
            <ac:grpSpMk id="10" creationId="{946904AF-CB04-4074-8038-1E84BC0922C0}"/>
          </ac:grpSpMkLst>
        </pc:grpChg>
      </pc:sldChg>
      <pc:sldChg chg="del">
        <pc:chgData name="Ananth Jonnavittula" userId="4e4a9245a593dbc3" providerId="LiveId" clId="{A3A9337E-BD08-9B4C-92AF-922257F16038}" dt="2022-04-20T00:05:20.473" v="21" actId="2696"/>
        <pc:sldMkLst>
          <pc:docMk/>
          <pc:sldMk cId="181993876" sldId="265"/>
        </pc:sldMkLst>
      </pc:sldChg>
      <pc:sldChg chg="del">
        <pc:chgData name="Ananth Jonnavittula" userId="4e4a9245a593dbc3" providerId="LiveId" clId="{A3A9337E-BD08-9B4C-92AF-922257F16038}" dt="2022-04-20T00:06:21.196" v="30" actId="2696"/>
        <pc:sldMkLst>
          <pc:docMk/>
          <pc:sldMk cId="2416229677" sldId="266"/>
        </pc:sldMkLst>
      </pc:sldChg>
      <pc:sldChg chg="addSp modSp del mod setBg">
        <pc:chgData name="Ananth Jonnavittula" userId="4e4a9245a593dbc3" providerId="LiveId" clId="{A3A9337E-BD08-9B4C-92AF-922257F16038}" dt="2022-04-20T01:50:18.894" v="323" actId="2696"/>
        <pc:sldMkLst>
          <pc:docMk/>
          <pc:sldMk cId="3118149734" sldId="267"/>
        </pc:sldMkLst>
        <pc:spChg chg="mod">
          <ac:chgData name="Ananth Jonnavittula" userId="4e4a9245a593dbc3" providerId="LiveId" clId="{A3A9337E-BD08-9B4C-92AF-922257F16038}" dt="2022-04-20T00:04:02.720" v="15" actId="26606"/>
          <ac:spMkLst>
            <pc:docMk/>
            <pc:sldMk cId="3118149734" sldId="267"/>
            <ac:spMk id="2" creationId="{2C0351F7-28BF-458B-8599-1EFC4845F6DB}"/>
          </ac:spMkLst>
        </pc:spChg>
        <pc:spChg chg="mod">
          <ac:chgData name="Ananth Jonnavittula" userId="4e4a9245a593dbc3" providerId="LiveId" clId="{A3A9337E-BD08-9B4C-92AF-922257F16038}" dt="2022-04-20T00:23:46.553" v="146" actId="255"/>
          <ac:spMkLst>
            <pc:docMk/>
            <pc:sldMk cId="3118149734" sldId="267"/>
            <ac:spMk id="3" creationId="{E0DB2C1D-F484-8BAC-CE85-3139264A2247}"/>
          </ac:spMkLst>
        </pc:spChg>
        <pc:spChg chg="add">
          <ac:chgData name="Ananth Jonnavittula" userId="4e4a9245a593dbc3" providerId="LiveId" clId="{A3A9337E-BD08-9B4C-92AF-922257F16038}" dt="2022-04-20T00:04:02.720" v="15" actId="26606"/>
          <ac:spMkLst>
            <pc:docMk/>
            <pc:sldMk cId="3118149734" sldId="267"/>
            <ac:spMk id="8" creationId="{B95B9BA8-1D69-4796-85F5-B6D0BD52354B}"/>
          </ac:spMkLst>
        </pc:spChg>
        <pc:grpChg chg="add">
          <ac:chgData name="Ananth Jonnavittula" userId="4e4a9245a593dbc3" providerId="LiveId" clId="{A3A9337E-BD08-9B4C-92AF-922257F16038}" dt="2022-04-20T00:04:02.720" v="15" actId="26606"/>
          <ac:grpSpMkLst>
            <pc:docMk/>
            <pc:sldMk cId="3118149734" sldId="267"/>
            <ac:grpSpMk id="10" creationId="{946904AF-CB04-4074-8038-1E84BC0922C0}"/>
          </ac:grpSpMkLst>
        </pc:grpChg>
      </pc:sldChg>
      <pc:sldChg chg="del">
        <pc:chgData name="Ananth Jonnavittula" userId="4e4a9245a593dbc3" providerId="LiveId" clId="{A3A9337E-BD08-9B4C-92AF-922257F16038}" dt="2022-04-21T16:21:30.091" v="1291" actId="2696"/>
        <pc:sldMkLst>
          <pc:docMk/>
          <pc:sldMk cId="3198122855" sldId="268"/>
        </pc:sldMkLst>
      </pc:sldChg>
      <pc:sldChg chg="modSp del mod">
        <pc:chgData name="Ananth Jonnavittula" userId="4e4a9245a593dbc3" providerId="LiveId" clId="{A3A9337E-BD08-9B4C-92AF-922257F16038}" dt="2022-04-20T00:06:58.453" v="37" actId="2696"/>
        <pc:sldMkLst>
          <pc:docMk/>
          <pc:sldMk cId="3804895483" sldId="269"/>
        </pc:sldMkLst>
        <pc:spChg chg="mod">
          <ac:chgData name="Ananth Jonnavittula" userId="4e4a9245a593dbc3" providerId="LiveId" clId="{A3A9337E-BD08-9B4C-92AF-922257F16038}" dt="2022-04-20T00:06:49.832" v="35" actId="20577"/>
          <ac:spMkLst>
            <pc:docMk/>
            <pc:sldMk cId="3804895483" sldId="269"/>
            <ac:spMk id="3" creationId="{0AC72C15-6A35-0A7A-90B3-0F96D8DCDDC6}"/>
          </ac:spMkLst>
        </pc:spChg>
      </pc:sldChg>
      <pc:sldChg chg="del">
        <pc:chgData name="Ananth Jonnavittula" userId="4e4a9245a593dbc3" providerId="LiveId" clId="{A3A9337E-BD08-9B4C-92AF-922257F16038}" dt="2022-04-20T00:07:08.655" v="39" actId="2696"/>
        <pc:sldMkLst>
          <pc:docMk/>
          <pc:sldMk cId="4009085996" sldId="270"/>
        </pc:sldMkLst>
      </pc:sldChg>
      <pc:sldChg chg="addSp modSp del mod setBg">
        <pc:chgData name="Ananth Jonnavittula" userId="4e4a9245a593dbc3" providerId="LiveId" clId="{A3A9337E-BD08-9B4C-92AF-922257F16038}" dt="2022-04-20T01:50:48.967" v="328" actId="2696"/>
        <pc:sldMkLst>
          <pc:docMk/>
          <pc:sldMk cId="254200696" sldId="271"/>
        </pc:sldMkLst>
        <pc:spChg chg="mod">
          <ac:chgData name="Ananth Jonnavittula" userId="4e4a9245a593dbc3" providerId="LiveId" clId="{A3A9337E-BD08-9B4C-92AF-922257F16038}" dt="2022-04-20T00:04:10.153" v="16" actId="26606"/>
          <ac:spMkLst>
            <pc:docMk/>
            <pc:sldMk cId="254200696" sldId="271"/>
            <ac:spMk id="2" creationId="{2C0351F7-28BF-458B-8599-1EFC4845F6DB}"/>
          </ac:spMkLst>
        </pc:spChg>
        <pc:spChg chg="mod">
          <ac:chgData name="Ananth Jonnavittula" userId="4e4a9245a593dbc3" providerId="LiveId" clId="{A3A9337E-BD08-9B4C-92AF-922257F16038}" dt="2022-04-20T00:24:08.231" v="153" actId="255"/>
          <ac:spMkLst>
            <pc:docMk/>
            <pc:sldMk cId="254200696" sldId="271"/>
            <ac:spMk id="3" creationId="{E0DB2C1D-F484-8BAC-CE85-3139264A2247}"/>
          </ac:spMkLst>
        </pc:spChg>
        <pc:spChg chg="add">
          <ac:chgData name="Ananth Jonnavittula" userId="4e4a9245a593dbc3" providerId="LiveId" clId="{A3A9337E-BD08-9B4C-92AF-922257F16038}" dt="2022-04-20T00:04:10.153" v="16" actId="26606"/>
          <ac:spMkLst>
            <pc:docMk/>
            <pc:sldMk cId="254200696" sldId="271"/>
            <ac:spMk id="8" creationId="{B95B9BA8-1D69-4796-85F5-B6D0BD52354B}"/>
          </ac:spMkLst>
        </pc:spChg>
        <pc:grpChg chg="add">
          <ac:chgData name="Ananth Jonnavittula" userId="4e4a9245a593dbc3" providerId="LiveId" clId="{A3A9337E-BD08-9B4C-92AF-922257F16038}" dt="2022-04-20T00:04:10.153" v="16" actId="26606"/>
          <ac:grpSpMkLst>
            <pc:docMk/>
            <pc:sldMk cId="254200696" sldId="271"/>
            <ac:grpSpMk id="10" creationId="{946904AF-CB04-4074-8038-1E84BC0922C0}"/>
          </ac:grpSpMkLst>
        </pc:grpChg>
      </pc:sldChg>
      <pc:sldChg chg="del">
        <pc:chgData name="Ananth Jonnavittula" userId="4e4a9245a593dbc3" providerId="LiveId" clId="{A3A9337E-BD08-9B4C-92AF-922257F16038}" dt="2022-04-21T16:23:10.996" v="1299" actId="2696"/>
        <pc:sldMkLst>
          <pc:docMk/>
          <pc:sldMk cId="3536354673" sldId="272"/>
        </pc:sldMkLst>
      </pc:sldChg>
      <pc:sldChg chg="del">
        <pc:chgData name="Ananth Jonnavittula" userId="4e4a9245a593dbc3" providerId="LiveId" clId="{A3A9337E-BD08-9B4C-92AF-922257F16038}" dt="2022-04-20T00:07:42.204" v="46" actId="2696"/>
        <pc:sldMkLst>
          <pc:docMk/>
          <pc:sldMk cId="951835334" sldId="273"/>
        </pc:sldMkLst>
      </pc:sldChg>
      <pc:sldChg chg="del">
        <pc:chgData name="Ananth Jonnavittula" userId="4e4a9245a593dbc3" providerId="LiveId" clId="{A3A9337E-BD08-9B4C-92AF-922257F16038}" dt="2022-04-20T00:07:55.369" v="47" actId="2696"/>
        <pc:sldMkLst>
          <pc:docMk/>
          <pc:sldMk cId="1286954270" sldId="274"/>
        </pc:sldMkLst>
      </pc:sldChg>
      <pc:sldChg chg="delSp modSp add del setBg delDesignElem">
        <pc:chgData name="Ananth Jonnavittula" userId="4e4a9245a593dbc3" providerId="LiveId" clId="{A3A9337E-BD08-9B4C-92AF-922257F16038}" dt="2022-04-20T00:06:08.839" v="29" actId="2696"/>
        <pc:sldMkLst>
          <pc:docMk/>
          <pc:sldMk cId="2190111355" sldId="275"/>
        </pc:sldMkLst>
        <pc:spChg chg="mod">
          <ac:chgData name="Ananth Jonnavittula" userId="4e4a9245a593dbc3" providerId="LiveId" clId="{A3A9337E-BD08-9B4C-92AF-922257F16038}" dt="2022-04-20T00:05:16.684" v="20"/>
          <ac:spMkLst>
            <pc:docMk/>
            <pc:sldMk cId="2190111355" sldId="275"/>
            <ac:spMk id="3" creationId="{0AC72C15-6A35-0A7A-90B3-0F96D8DCDDC6}"/>
          </ac:spMkLst>
        </pc:spChg>
        <pc:spChg chg="del">
          <ac:chgData name="Ananth Jonnavittula" userId="4e4a9245a593dbc3" providerId="LiveId" clId="{A3A9337E-BD08-9B4C-92AF-922257F16038}" dt="2022-04-20T00:05:05.179" v="19"/>
          <ac:spMkLst>
            <pc:docMk/>
            <pc:sldMk cId="2190111355" sldId="275"/>
            <ac:spMk id="9" creationId="{B95B9BA8-1D69-4796-85F5-B6D0BD52354B}"/>
          </ac:spMkLst>
        </pc:spChg>
        <pc:spChg chg="mod">
          <ac:chgData name="Ananth Jonnavittula" userId="4e4a9245a593dbc3" providerId="LiveId" clId="{A3A9337E-BD08-9B4C-92AF-922257F16038}" dt="2022-04-20T00:05:30.753" v="22"/>
          <ac:spMkLst>
            <pc:docMk/>
            <pc:sldMk cId="2190111355" sldId="275"/>
            <ac:spMk id="14" creationId="{F61B9704-E415-631E-FC80-CFE4E1F7384C}"/>
          </ac:spMkLst>
        </pc:spChg>
        <pc:grpChg chg="del">
          <ac:chgData name="Ananth Jonnavittula" userId="4e4a9245a593dbc3" providerId="LiveId" clId="{A3A9337E-BD08-9B4C-92AF-922257F16038}" dt="2022-04-20T00:05:05.179" v="19"/>
          <ac:grpSpMkLst>
            <pc:docMk/>
            <pc:sldMk cId="2190111355" sldId="275"/>
            <ac:grpSpMk id="11" creationId="{EE5D87AC-5CCC-4E1F-8B25-D3A6053029C8}"/>
          </ac:grpSpMkLst>
        </pc:grpChg>
      </pc:sldChg>
      <pc:sldChg chg="addSp delSp add del setBg delDesignElem">
        <pc:chgData name="Ananth Jonnavittula" userId="4e4a9245a593dbc3" providerId="LiveId" clId="{A3A9337E-BD08-9B4C-92AF-922257F16038}" dt="2022-04-20T00:05:43.361" v="25"/>
        <pc:sldMkLst>
          <pc:docMk/>
          <pc:sldMk cId="373255213" sldId="276"/>
        </pc:sldMkLst>
        <pc:spChg chg="add del">
          <ac:chgData name="Ananth Jonnavittula" userId="4e4a9245a593dbc3" providerId="LiveId" clId="{A3A9337E-BD08-9B4C-92AF-922257F16038}" dt="2022-04-20T00:05:43.361" v="25"/>
          <ac:spMkLst>
            <pc:docMk/>
            <pc:sldMk cId="373255213" sldId="276"/>
            <ac:spMk id="9" creationId="{B95B9BA8-1D69-4796-85F5-B6D0BD52354B}"/>
          </ac:spMkLst>
        </pc:spChg>
        <pc:grpChg chg="add del">
          <ac:chgData name="Ananth Jonnavittula" userId="4e4a9245a593dbc3" providerId="LiveId" clId="{A3A9337E-BD08-9B4C-92AF-922257F16038}" dt="2022-04-20T00:05:43.361" v="25"/>
          <ac:grpSpMkLst>
            <pc:docMk/>
            <pc:sldMk cId="373255213" sldId="276"/>
            <ac:grpSpMk id="11" creationId="{EE5D87AC-5CCC-4E1F-8B25-D3A6053029C8}"/>
          </ac:grpSpMkLst>
        </pc:grpChg>
      </pc:sldChg>
      <pc:sldChg chg="addSp modSp add mod modAnim">
        <pc:chgData name="Ananth Jonnavittula" userId="4e4a9245a593dbc3" providerId="LiveId" clId="{A3A9337E-BD08-9B4C-92AF-922257F16038}" dt="2022-04-21T16:32:13.484" v="1354"/>
        <pc:sldMkLst>
          <pc:docMk/>
          <pc:sldMk cId="1604284104" sldId="276"/>
        </pc:sldMkLst>
        <pc:spChg chg="mod">
          <ac:chgData name="Ananth Jonnavittula" userId="4e4a9245a593dbc3" providerId="LiveId" clId="{A3A9337E-BD08-9B4C-92AF-922257F16038}" dt="2022-04-20T00:05:55.970" v="27"/>
          <ac:spMkLst>
            <pc:docMk/>
            <pc:sldMk cId="1604284104" sldId="276"/>
            <ac:spMk id="3" creationId="{0AC72C15-6A35-0A7A-90B3-0F96D8DCDDC6}"/>
          </ac:spMkLst>
        </pc:spChg>
        <pc:spChg chg="mod">
          <ac:chgData name="Ananth Jonnavittula" userId="4e4a9245a593dbc3" providerId="LiveId" clId="{A3A9337E-BD08-9B4C-92AF-922257F16038}" dt="2022-04-20T00:06:05.680" v="28"/>
          <ac:spMkLst>
            <pc:docMk/>
            <pc:sldMk cId="1604284104" sldId="276"/>
            <ac:spMk id="14" creationId="{F61B9704-E415-631E-FC80-CFE4E1F7384C}"/>
          </ac:spMkLst>
        </pc:spChg>
        <pc:spChg chg="add mod">
          <ac:chgData name="Ananth Jonnavittula" userId="4e4a9245a593dbc3" providerId="LiveId" clId="{A3A9337E-BD08-9B4C-92AF-922257F16038}" dt="2022-04-20T00:56:28.820" v="192" actId="1076"/>
          <ac:spMkLst>
            <pc:docMk/>
            <pc:sldMk cId="1604284104" sldId="276"/>
            <ac:spMk id="15" creationId="{6070402D-7147-E61A-0459-898DA809C5FB}"/>
          </ac:spMkLst>
        </pc:spChg>
      </pc:sldChg>
      <pc:sldChg chg="addSp delSp add del setBg delDesignElem">
        <pc:chgData name="Ananth Jonnavittula" userId="4e4a9245a593dbc3" providerId="LiveId" clId="{A3A9337E-BD08-9B4C-92AF-922257F16038}" dt="2022-04-20T00:06:43.934" v="33"/>
        <pc:sldMkLst>
          <pc:docMk/>
          <pc:sldMk cId="2549243323" sldId="277"/>
        </pc:sldMkLst>
        <pc:spChg chg="add del">
          <ac:chgData name="Ananth Jonnavittula" userId="4e4a9245a593dbc3" providerId="LiveId" clId="{A3A9337E-BD08-9B4C-92AF-922257F16038}" dt="2022-04-20T00:06:43.934" v="33"/>
          <ac:spMkLst>
            <pc:docMk/>
            <pc:sldMk cId="2549243323" sldId="277"/>
            <ac:spMk id="9" creationId="{B95B9BA8-1D69-4796-85F5-B6D0BD52354B}"/>
          </ac:spMkLst>
        </pc:spChg>
        <pc:grpChg chg="add del">
          <ac:chgData name="Ananth Jonnavittula" userId="4e4a9245a593dbc3" providerId="LiveId" clId="{A3A9337E-BD08-9B4C-92AF-922257F16038}" dt="2022-04-20T00:06:43.934" v="33"/>
          <ac:grpSpMkLst>
            <pc:docMk/>
            <pc:sldMk cId="2549243323" sldId="277"/>
            <ac:grpSpMk id="11" creationId="{EE5D87AC-5CCC-4E1F-8B25-D3A6053029C8}"/>
          </ac:grpSpMkLst>
        </pc:grpChg>
      </pc:sldChg>
      <pc:sldChg chg="addSp modSp add mod modAnim">
        <pc:chgData name="Ananth Jonnavittula" userId="4e4a9245a593dbc3" providerId="LiveId" clId="{A3A9337E-BD08-9B4C-92AF-922257F16038}" dt="2022-04-21T17:18:00.592" v="1374"/>
        <pc:sldMkLst>
          <pc:docMk/>
          <pc:sldMk cId="3055052901" sldId="277"/>
        </pc:sldMkLst>
        <pc:spChg chg="mod">
          <ac:chgData name="Ananth Jonnavittula" userId="4e4a9245a593dbc3" providerId="LiveId" clId="{A3A9337E-BD08-9B4C-92AF-922257F16038}" dt="2022-04-20T00:06:56.263" v="36"/>
          <ac:spMkLst>
            <pc:docMk/>
            <pc:sldMk cId="3055052901" sldId="277"/>
            <ac:spMk id="3" creationId="{0AC72C15-6A35-0A7A-90B3-0F96D8DCDDC6}"/>
          </ac:spMkLst>
        </pc:spChg>
        <pc:spChg chg="mod">
          <ac:chgData name="Ananth Jonnavittula" userId="4e4a9245a593dbc3" providerId="LiveId" clId="{A3A9337E-BD08-9B4C-92AF-922257F16038}" dt="2022-04-21T17:17:45.496" v="1372"/>
          <ac:spMkLst>
            <pc:docMk/>
            <pc:sldMk cId="3055052901" sldId="277"/>
            <ac:spMk id="14" creationId="{F61B9704-E415-631E-FC80-CFE4E1F7384C}"/>
          </ac:spMkLst>
        </pc:spChg>
        <pc:spChg chg="add mod">
          <ac:chgData name="Ananth Jonnavittula" userId="4e4a9245a593dbc3" providerId="LiveId" clId="{A3A9337E-BD08-9B4C-92AF-922257F16038}" dt="2022-04-20T00:56:51.398" v="194" actId="1076"/>
          <ac:spMkLst>
            <pc:docMk/>
            <pc:sldMk cId="3055052901" sldId="277"/>
            <ac:spMk id="15" creationId="{1EA502B0-315D-2FFE-B463-CDE146E60BAC}"/>
          </ac:spMkLst>
        </pc:spChg>
      </pc:sldChg>
      <pc:sldChg chg="addSp delSp modSp add mod modAnim">
        <pc:chgData name="Ananth Jonnavittula" userId="4e4a9245a593dbc3" providerId="LiveId" clId="{A3A9337E-BD08-9B4C-92AF-922257F16038}" dt="2022-04-21T17:18:47.988" v="1382"/>
        <pc:sldMkLst>
          <pc:docMk/>
          <pc:sldMk cId="1497520413" sldId="278"/>
        </pc:sldMkLst>
        <pc:spChg chg="mod">
          <ac:chgData name="Ananth Jonnavittula" userId="4e4a9245a593dbc3" providerId="LiveId" clId="{A3A9337E-BD08-9B4C-92AF-922257F16038}" dt="2022-04-20T00:07:38.684" v="45"/>
          <ac:spMkLst>
            <pc:docMk/>
            <pc:sldMk cId="1497520413" sldId="278"/>
            <ac:spMk id="3" creationId="{0AC72C15-6A35-0A7A-90B3-0F96D8DCDDC6}"/>
          </ac:spMkLst>
        </pc:spChg>
        <pc:spChg chg="mod">
          <ac:chgData name="Ananth Jonnavittula" userId="4e4a9245a593dbc3" providerId="LiveId" clId="{A3A9337E-BD08-9B4C-92AF-922257F16038}" dt="2022-04-20T02:13:20.659" v="366" actId="1076"/>
          <ac:spMkLst>
            <pc:docMk/>
            <pc:sldMk cId="1497520413" sldId="278"/>
            <ac:spMk id="10" creationId="{439649CA-81D2-F404-7E0C-829C4C21D62F}"/>
          </ac:spMkLst>
        </pc:spChg>
        <pc:spChg chg="mod">
          <ac:chgData name="Ananth Jonnavittula" userId="4e4a9245a593dbc3" providerId="LiveId" clId="{A3A9337E-BD08-9B4C-92AF-922257F16038}" dt="2022-04-21T17:18:34.708" v="1380" actId="20577"/>
          <ac:spMkLst>
            <pc:docMk/>
            <pc:sldMk cId="1497520413" sldId="278"/>
            <ac:spMk id="14" creationId="{F61B9704-E415-631E-FC80-CFE4E1F7384C}"/>
          </ac:spMkLst>
        </pc:spChg>
        <pc:spChg chg="add del mod">
          <ac:chgData name="Ananth Jonnavittula" userId="4e4a9245a593dbc3" providerId="LiveId" clId="{A3A9337E-BD08-9B4C-92AF-922257F16038}" dt="2022-04-20T00:55:33.615" v="186" actId="478"/>
          <ac:spMkLst>
            <pc:docMk/>
            <pc:sldMk cId="1497520413" sldId="278"/>
            <ac:spMk id="15" creationId="{BE51BEAA-A016-8D81-0E42-AB80B9A64251}"/>
          </ac:spMkLst>
        </pc:spChg>
        <pc:spChg chg="add mod">
          <ac:chgData name="Ananth Jonnavittula" userId="4e4a9245a593dbc3" providerId="LiveId" clId="{A3A9337E-BD08-9B4C-92AF-922257F16038}" dt="2022-04-20T00:57:05.466" v="195" actId="1076"/>
          <ac:spMkLst>
            <pc:docMk/>
            <pc:sldMk cId="1497520413" sldId="278"/>
            <ac:spMk id="16" creationId="{F3DEF778-B4E7-2173-B9C5-5B1576F0EA91}"/>
          </ac:spMkLst>
        </pc:spChg>
      </pc:sldChg>
      <pc:sldChg chg="addSp delSp add del setBg delDesignElem">
        <pc:chgData name="Ananth Jonnavittula" userId="4e4a9245a593dbc3" providerId="LiveId" clId="{A3A9337E-BD08-9B4C-92AF-922257F16038}" dt="2022-04-20T00:07:28.950" v="42"/>
        <pc:sldMkLst>
          <pc:docMk/>
          <pc:sldMk cId="1954175358" sldId="278"/>
        </pc:sldMkLst>
        <pc:spChg chg="add del">
          <ac:chgData name="Ananth Jonnavittula" userId="4e4a9245a593dbc3" providerId="LiveId" clId="{A3A9337E-BD08-9B4C-92AF-922257F16038}" dt="2022-04-20T00:07:28.950" v="42"/>
          <ac:spMkLst>
            <pc:docMk/>
            <pc:sldMk cId="1954175358" sldId="278"/>
            <ac:spMk id="9" creationId="{B95B9BA8-1D69-4796-85F5-B6D0BD52354B}"/>
          </ac:spMkLst>
        </pc:spChg>
        <pc:grpChg chg="add del">
          <ac:chgData name="Ananth Jonnavittula" userId="4e4a9245a593dbc3" providerId="LiveId" clId="{A3A9337E-BD08-9B4C-92AF-922257F16038}" dt="2022-04-20T00:07:28.950" v="42"/>
          <ac:grpSpMkLst>
            <pc:docMk/>
            <pc:sldMk cId="1954175358" sldId="278"/>
            <ac:grpSpMk id="11" creationId="{EE5D87AC-5CCC-4E1F-8B25-D3A6053029C8}"/>
          </ac:grpSpMkLst>
        </pc:grpChg>
      </pc:sldChg>
      <pc:sldChg chg="modSp new del mod">
        <pc:chgData name="Ananth Jonnavittula" userId="4e4a9245a593dbc3" providerId="LiveId" clId="{A3A9337E-BD08-9B4C-92AF-922257F16038}" dt="2022-04-20T02:47:03.490" v="504" actId="2696"/>
        <pc:sldMkLst>
          <pc:docMk/>
          <pc:sldMk cId="2141700137" sldId="279"/>
        </pc:sldMkLst>
        <pc:spChg chg="mod">
          <ac:chgData name="Ananth Jonnavittula" userId="4e4a9245a593dbc3" providerId="LiveId" clId="{A3A9337E-BD08-9B4C-92AF-922257F16038}" dt="2022-04-20T00:54:47.357" v="182" actId="20577"/>
          <ac:spMkLst>
            <pc:docMk/>
            <pc:sldMk cId="2141700137" sldId="279"/>
            <ac:spMk id="2" creationId="{58DA5A25-B899-B2E5-79CB-A7505D2B18C1}"/>
          </ac:spMkLst>
        </pc:spChg>
      </pc:sldChg>
      <pc:sldChg chg="addSp delSp add del setBg delDesignElem">
        <pc:chgData name="Ananth Jonnavittula" userId="4e4a9245a593dbc3" providerId="LiveId" clId="{A3A9337E-BD08-9B4C-92AF-922257F16038}" dt="2022-04-20T01:48:30.258" v="308"/>
        <pc:sldMkLst>
          <pc:docMk/>
          <pc:sldMk cId="1470174610" sldId="280"/>
        </pc:sldMkLst>
        <pc:spChg chg="add del">
          <ac:chgData name="Ananth Jonnavittula" userId="4e4a9245a593dbc3" providerId="LiveId" clId="{A3A9337E-BD08-9B4C-92AF-922257F16038}" dt="2022-04-20T01:48:30.258" v="308"/>
          <ac:spMkLst>
            <pc:docMk/>
            <pc:sldMk cId="1470174610" sldId="280"/>
            <ac:spMk id="64" creationId="{B95B9BA8-1D69-4796-85F5-B6D0BD52354B}"/>
          </ac:spMkLst>
        </pc:spChg>
      </pc:sldChg>
      <pc:sldChg chg="delSp add del setBg delDesignElem">
        <pc:chgData name="Ananth Jonnavittula" userId="4e4a9245a593dbc3" providerId="LiveId" clId="{A3A9337E-BD08-9B4C-92AF-922257F16038}" dt="2022-04-20T00:57:12.494" v="196" actId="2696"/>
        <pc:sldMkLst>
          <pc:docMk/>
          <pc:sldMk cId="2221472043" sldId="280"/>
        </pc:sldMkLst>
        <pc:spChg chg="del">
          <ac:chgData name="Ananth Jonnavittula" userId="4e4a9245a593dbc3" providerId="LiveId" clId="{A3A9337E-BD08-9B4C-92AF-922257F16038}" dt="2022-04-20T00:55:01.275" v="184"/>
          <ac:spMkLst>
            <pc:docMk/>
            <pc:sldMk cId="2221472043" sldId="280"/>
            <ac:spMk id="9" creationId="{B95B9BA8-1D69-4796-85F5-B6D0BD52354B}"/>
          </ac:spMkLst>
        </pc:spChg>
        <pc:grpChg chg="del">
          <ac:chgData name="Ananth Jonnavittula" userId="4e4a9245a593dbc3" providerId="LiveId" clId="{A3A9337E-BD08-9B4C-92AF-922257F16038}" dt="2022-04-20T00:55:01.275" v="184"/>
          <ac:grpSpMkLst>
            <pc:docMk/>
            <pc:sldMk cId="2221472043" sldId="280"/>
            <ac:grpSpMk id="11" creationId="{EE5D87AC-5CCC-4E1F-8B25-D3A6053029C8}"/>
          </ac:grpSpMkLst>
        </pc:grpChg>
      </pc:sldChg>
      <pc:sldChg chg="addSp delSp modSp new del mod setBg">
        <pc:chgData name="Ananth Jonnavittula" userId="4e4a9245a593dbc3" providerId="LiveId" clId="{A3A9337E-BD08-9B4C-92AF-922257F16038}" dt="2022-04-20T01:45:33.229" v="284" actId="2696"/>
        <pc:sldMkLst>
          <pc:docMk/>
          <pc:sldMk cId="3799349977" sldId="280"/>
        </pc:sldMkLst>
        <pc:spChg chg="del">
          <ac:chgData name="Ananth Jonnavittula" userId="4e4a9245a593dbc3" providerId="LiveId" clId="{A3A9337E-BD08-9B4C-92AF-922257F16038}" dt="2022-04-20T01:24:54.204" v="200" actId="931"/>
          <ac:spMkLst>
            <pc:docMk/>
            <pc:sldMk cId="3799349977" sldId="280"/>
            <ac:spMk id="3" creationId="{638628FE-E12E-CF75-D824-568285F99A55}"/>
          </ac:spMkLst>
        </pc:spChg>
        <pc:spChg chg="add del mod">
          <ac:chgData name="Ananth Jonnavittula" userId="4e4a9245a593dbc3" providerId="LiveId" clId="{A3A9337E-BD08-9B4C-92AF-922257F16038}" dt="2022-04-20T01:36:05.620" v="209" actId="931"/>
          <ac:spMkLst>
            <pc:docMk/>
            <pc:sldMk cId="3799349977" sldId="280"/>
            <ac:spMk id="7" creationId="{F8F2248C-80A8-6317-EC31-52E1D1A357FF}"/>
          </ac:spMkLst>
        </pc:spChg>
        <pc:spChg chg="add del mod">
          <ac:chgData name="Ananth Jonnavittula" userId="4e4a9245a593dbc3" providerId="LiveId" clId="{A3A9337E-BD08-9B4C-92AF-922257F16038}" dt="2022-04-20T01:38:58.153" v="211" actId="931"/>
          <ac:spMkLst>
            <pc:docMk/>
            <pc:sldMk cId="3799349977" sldId="280"/>
            <ac:spMk id="11" creationId="{B7A54074-F8E8-3957-76CC-3B4D9ED4B7D6}"/>
          </ac:spMkLst>
        </pc:spChg>
        <pc:spChg chg="add mod">
          <ac:chgData name="Ananth Jonnavittula" userId="4e4a9245a593dbc3" providerId="LiveId" clId="{A3A9337E-BD08-9B4C-92AF-922257F16038}" dt="2022-04-20T01:40:04.452" v="218" actId="21"/>
          <ac:spMkLst>
            <pc:docMk/>
            <pc:sldMk cId="3799349977" sldId="280"/>
            <ac:spMk id="21" creationId="{82F116F2-9FCD-75A0-4865-9FC559745569}"/>
          </ac:spMkLst>
        </pc:spChg>
        <pc:picChg chg="add del mod">
          <ac:chgData name="Ananth Jonnavittula" userId="4e4a9245a593dbc3" providerId="LiveId" clId="{A3A9337E-BD08-9B4C-92AF-922257F16038}" dt="2022-04-20T01:25:21.561" v="202" actId="478"/>
          <ac:picMkLst>
            <pc:docMk/>
            <pc:sldMk cId="3799349977" sldId="280"/>
            <ac:picMk id="5" creationId="{B82B7481-6503-F0FF-B619-A5EF20458DFC}"/>
          </ac:picMkLst>
        </pc:picChg>
        <pc:picChg chg="add del mod">
          <ac:chgData name="Ananth Jonnavittula" userId="4e4a9245a593dbc3" providerId="LiveId" clId="{A3A9337E-BD08-9B4C-92AF-922257F16038}" dt="2022-04-20T01:36:18.433" v="210" actId="478"/>
          <ac:picMkLst>
            <pc:docMk/>
            <pc:sldMk cId="3799349977" sldId="280"/>
            <ac:picMk id="9" creationId="{8D889D52-5312-8F6E-5469-A9457CC8D62E}"/>
          </ac:picMkLst>
        </pc:picChg>
        <pc:picChg chg="add del mod">
          <ac:chgData name="Ananth Jonnavittula" userId="4e4a9245a593dbc3" providerId="LiveId" clId="{A3A9337E-BD08-9B4C-92AF-922257F16038}" dt="2022-04-20T01:40:04.452" v="218" actId="21"/>
          <ac:picMkLst>
            <pc:docMk/>
            <pc:sldMk cId="3799349977" sldId="280"/>
            <ac:picMk id="13" creationId="{04A9CBC5-62FB-C066-5FBE-044B45DD53F2}"/>
          </ac:picMkLst>
        </pc:picChg>
        <pc:picChg chg="add del mod">
          <ac:chgData name="Ananth Jonnavittula" userId="4e4a9245a593dbc3" providerId="LiveId" clId="{A3A9337E-BD08-9B4C-92AF-922257F16038}" dt="2022-04-20T01:40:04.452" v="218" actId="21"/>
          <ac:picMkLst>
            <pc:docMk/>
            <pc:sldMk cId="3799349977" sldId="280"/>
            <ac:picMk id="15" creationId="{ACBBF6F5-9DA1-8BFD-7C53-5F82023BCD94}"/>
          </ac:picMkLst>
        </pc:picChg>
        <pc:picChg chg="add del mod">
          <ac:chgData name="Ananth Jonnavittula" userId="4e4a9245a593dbc3" providerId="LiveId" clId="{A3A9337E-BD08-9B4C-92AF-922257F16038}" dt="2022-04-20T01:39:36.573" v="214" actId="931"/>
          <ac:picMkLst>
            <pc:docMk/>
            <pc:sldMk cId="3799349977" sldId="280"/>
            <ac:picMk id="17" creationId="{51D25E88-3801-6FD5-8A1B-36743FF6B48F}"/>
          </ac:picMkLst>
        </pc:picChg>
        <pc:picChg chg="add del mod">
          <ac:chgData name="Ananth Jonnavittula" userId="4e4a9245a593dbc3" providerId="LiveId" clId="{A3A9337E-BD08-9B4C-92AF-922257F16038}" dt="2022-04-20T01:40:04.452" v="218" actId="21"/>
          <ac:picMkLst>
            <pc:docMk/>
            <pc:sldMk cId="3799349977" sldId="280"/>
            <ac:picMk id="19" creationId="{FE14E956-6D5B-7860-E509-A46D7AFFFCDC}"/>
          </ac:picMkLst>
        </pc:picChg>
        <pc:picChg chg="add del mod">
          <ac:chgData name="Ananth Jonnavittula" userId="4e4a9245a593dbc3" providerId="LiveId" clId="{A3A9337E-BD08-9B4C-92AF-922257F16038}" dt="2022-04-20T01:44:16.740" v="262" actId="21"/>
          <ac:picMkLst>
            <pc:docMk/>
            <pc:sldMk cId="3799349977" sldId="280"/>
            <ac:picMk id="22" creationId="{6365682B-7689-AA77-C240-54C12F426746}"/>
          </ac:picMkLst>
        </pc:picChg>
        <pc:picChg chg="add del mod">
          <ac:chgData name="Ananth Jonnavittula" userId="4e4a9245a593dbc3" providerId="LiveId" clId="{A3A9337E-BD08-9B4C-92AF-922257F16038}" dt="2022-04-20T01:44:46.083" v="272" actId="21"/>
          <ac:picMkLst>
            <pc:docMk/>
            <pc:sldMk cId="3799349977" sldId="280"/>
            <ac:picMk id="23" creationId="{DEEC1861-A396-7C2F-82B4-DB15F72B947D}"/>
          </ac:picMkLst>
        </pc:picChg>
      </pc:sldChg>
      <pc:sldChg chg="addSp delSp modSp add mod modAnim">
        <pc:chgData name="Ananth Jonnavittula" userId="4e4a9245a593dbc3" providerId="LiveId" clId="{A3A9337E-BD08-9B4C-92AF-922257F16038}" dt="2022-04-20T16:13:23.498" v="646"/>
        <pc:sldMkLst>
          <pc:docMk/>
          <pc:sldMk cId="3940633583" sldId="280"/>
        </pc:sldMkLst>
        <pc:spChg chg="mod">
          <ac:chgData name="Ananth Jonnavittula" userId="4e4a9245a593dbc3" providerId="LiveId" clId="{A3A9337E-BD08-9B4C-92AF-922257F16038}" dt="2022-04-20T01:49:01.168" v="311"/>
          <ac:spMkLst>
            <pc:docMk/>
            <pc:sldMk cId="3940633583" sldId="280"/>
            <ac:spMk id="2" creationId="{2C0351F7-28BF-458B-8599-1EFC4845F6DB}"/>
          </ac:spMkLst>
        </pc:spChg>
        <pc:spChg chg="mod">
          <ac:chgData name="Ananth Jonnavittula" userId="4e4a9245a593dbc3" providerId="LiveId" clId="{A3A9337E-BD08-9B4C-92AF-922257F16038}" dt="2022-04-20T14:53:22.722" v="551" actId="207"/>
          <ac:spMkLst>
            <pc:docMk/>
            <pc:sldMk cId="3940633583" sldId="280"/>
            <ac:spMk id="3" creationId="{E0DB2C1D-F484-8BAC-CE85-3139264A2247}"/>
          </ac:spMkLst>
        </pc:spChg>
        <pc:spChg chg="add del mod">
          <ac:chgData name="Ananth Jonnavittula" userId="4e4a9245a593dbc3" providerId="LiveId" clId="{A3A9337E-BD08-9B4C-92AF-922257F16038}" dt="2022-04-20T02:32:49.046" v="418" actId="478"/>
          <ac:spMkLst>
            <pc:docMk/>
            <pc:sldMk cId="3940633583" sldId="280"/>
            <ac:spMk id="15" creationId="{A205F6FB-36C8-F1E9-3FA6-1908934E5E27}"/>
          </ac:spMkLst>
        </pc:spChg>
        <pc:spChg chg="add del mod">
          <ac:chgData name="Ananth Jonnavittula" userId="4e4a9245a593dbc3" providerId="LiveId" clId="{A3A9337E-BD08-9B4C-92AF-922257F16038}" dt="2022-04-20T02:32:51.365" v="420"/>
          <ac:spMkLst>
            <pc:docMk/>
            <pc:sldMk cId="3940633583" sldId="280"/>
            <ac:spMk id="16" creationId="{E5051ED9-D35E-CCBA-2468-A20D34457FD8}"/>
          </ac:spMkLst>
        </pc:spChg>
        <pc:spChg chg="add del">
          <ac:chgData name="Ananth Jonnavittula" userId="4e4a9245a593dbc3" providerId="LiveId" clId="{A3A9337E-BD08-9B4C-92AF-922257F16038}" dt="2022-04-20T02:33:09.528" v="422" actId="478"/>
          <ac:spMkLst>
            <pc:docMk/>
            <pc:sldMk cId="3940633583" sldId="280"/>
            <ac:spMk id="17" creationId="{6CEA426C-8231-02BF-7BAA-5231790B7041}"/>
          </ac:spMkLst>
        </pc:spChg>
        <pc:spChg chg="add del mod">
          <ac:chgData name="Ananth Jonnavittula" userId="4e4a9245a593dbc3" providerId="LiveId" clId="{A3A9337E-BD08-9B4C-92AF-922257F16038}" dt="2022-04-20T02:33:42.521" v="425" actId="478"/>
          <ac:spMkLst>
            <pc:docMk/>
            <pc:sldMk cId="3940633583" sldId="280"/>
            <ac:spMk id="18" creationId="{F43A6114-8512-C5AB-9723-F049A084065F}"/>
          </ac:spMkLst>
        </pc:spChg>
        <pc:spChg chg="add del">
          <ac:chgData name="Ananth Jonnavittula" userId="4e4a9245a593dbc3" providerId="LiveId" clId="{A3A9337E-BD08-9B4C-92AF-922257F16038}" dt="2022-04-20T02:34:05.557" v="427" actId="478"/>
          <ac:spMkLst>
            <pc:docMk/>
            <pc:sldMk cId="3940633583" sldId="280"/>
            <ac:spMk id="23" creationId="{41DDD5A3-BB9A-CFAB-E7A2-535B2377F077}"/>
          </ac:spMkLst>
        </pc:spChg>
        <pc:spChg chg="add del">
          <ac:chgData name="Ananth Jonnavittula" userId="4e4a9245a593dbc3" providerId="LiveId" clId="{A3A9337E-BD08-9B4C-92AF-922257F16038}" dt="2022-04-20T02:34:22.707" v="429" actId="478"/>
          <ac:spMkLst>
            <pc:docMk/>
            <pc:sldMk cId="3940633583" sldId="280"/>
            <ac:spMk id="24" creationId="{F3C2E137-E9C4-3783-92CC-ADD11B44020D}"/>
          </ac:spMkLst>
        </pc:spChg>
        <pc:spChg chg="add mod">
          <ac:chgData name="Ananth Jonnavittula" userId="4e4a9245a593dbc3" providerId="LiveId" clId="{A3A9337E-BD08-9B4C-92AF-922257F16038}" dt="2022-04-20T02:43:00.767" v="487" actId="1076"/>
          <ac:spMkLst>
            <pc:docMk/>
            <pc:sldMk cId="3940633583" sldId="280"/>
            <ac:spMk id="25" creationId="{600C7BAF-7895-CB09-3D67-BBBD8EF0C482}"/>
          </ac:spMkLst>
        </pc:spChg>
        <pc:spChg chg="add mod">
          <ac:chgData name="Ananth Jonnavittula" userId="4e4a9245a593dbc3" providerId="LiveId" clId="{A3A9337E-BD08-9B4C-92AF-922257F16038}" dt="2022-04-20T14:50:59.096" v="520" actId="12789"/>
          <ac:spMkLst>
            <pc:docMk/>
            <pc:sldMk cId="3940633583" sldId="280"/>
            <ac:spMk id="30" creationId="{7B220D64-BE9B-D09A-1F58-D698655F306B}"/>
          </ac:spMkLst>
        </pc:spChg>
        <pc:spChg chg="add mod">
          <ac:chgData name="Ananth Jonnavittula" userId="4e4a9245a593dbc3" providerId="LiveId" clId="{A3A9337E-BD08-9B4C-92AF-922257F16038}" dt="2022-04-20T02:44:29.593" v="496" actId="692"/>
          <ac:spMkLst>
            <pc:docMk/>
            <pc:sldMk cId="3940633583" sldId="280"/>
            <ac:spMk id="34" creationId="{7C880C12-1DD0-FC05-FAF3-D36AD8AECAF0}"/>
          </ac:spMkLst>
        </pc:spChg>
        <pc:spChg chg="add mod">
          <ac:chgData name="Ananth Jonnavittula" userId="4e4a9245a593dbc3" providerId="LiveId" clId="{A3A9337E-BD08-9B4C-92AF-922257F16038}" dt="2022-04-20T14:50:59.096" v="520" actId="12789"/>
          <ac:spMkLst>
            <pc:docMk/>
            <pc:sldMk cId="3940633583" sldId="280"/>
            <ac:spMk id="36" creationId="{36C44192-2715-190A-36CB-D8562C156A12}"/>
          </ac:spMkLst>
        </pc:spChg>
        <pc:spChg chg="add mod">
          <ac:chgData name="Ananth Jonnavittula" userId="4e4a9245a593dbc3" providerId="LiveId" clId="{A3A9337E-BD08-9B4C-92AF-922257F16038}" dt="2022-04-20T14:52:44.530" v="549" actId="465"/>
          <ac:spMkLst>
            <pc:docMk/>
            <pc:sldMk cId="3940633583" sldId="280"/>
            <ac:spMk id="38" creationId="{7B34A024-142E-A518-FA5E-CB219B55ECAE}"/>
          </ac:spMkLst>
        </pc:spChg>
        <pc:spChg chg="add mod">
          <ac:chgData name="Ananth Jonnavittula" userId="4e4a9245a593dbc3" providerId="LiveId" clId="{A3A9337E-BD08-9B4C-92AF-922257F16038}" dt="2022-04-20T14:52:44.530" v="549" actId="465"/>
          <ac:spMkLst>
            <pc:docMk/>
            <pc:sldMk cId="3940633583" sldId="280"/>
            <ac:spMk id="39" creationId="{787B4F17-7582-336A-C15E-BC8C5BA4511C}"/>
          </ac:spMkLst>
        </pc:spChg>
        <pc:spChg chg="add mod">
          <ac:chgData name="Ananth Jonnavittula" userId="4e4a9245a593dbc3" providerId="LiveId" clId="{A3A9337E-BD08-9B4C-92AF-922257F16038}" dt="2022-04-20T14:52:16.943" v="544" actId="12789"/>
          <ac:spMkLst>
            <pc:docMk/>
            <pc:sldMk cId="3940633583" sldId="280"/>
            <ac:spMk id="40" creationId="{1BB3A3FF-FFAA-B297-AB11-EB7F5750E626}"/>
          </ac:spMkLst>
        </pc:spChg>
        <pc:spChg chg="add mod">
          <ac:chgData name="Ananth Jonnavittula" userId="4e4a9245a593dbc3" providerId="LiveId" clId="{A3A9337E-BD08-9B4C-92AF-922257F16038}" dt="2022-04-20T14:52:16.943" v="544" actId="12789"/>
          <ac:spMkLst>
            <pc:docMk/>
            <pc:sldMk cId="3940633583" sldId="280"/>
            <ac:spMk id="41" creationId="{CA854291-44C8-7A8A-8600-12A01F57A6D5}"/>
          </ac:spMkLst>
        </pc:spChg>
        <pc:grpChg chg="add mod">
          <ac:chgData name="Ananth Jonnavittula" userId="4e4a9245a593dbc3" providerId="LiveId" clId="{A3A9337E-BD08-9B4C-92AF-922257F16038}" dt="2022-04-20T02:42:23.573" v="471" actId="1076"/>
          <ac:grpSpMkLst>
            <pc:docMk/>
            <pc:sldMk cId="3940633583" sldId="280"/>
            <ac:grpSpMk id="28" creationId="{E1190B24-AF06-81AD-1449-16F0B45D2D89}"/>
          </ac:grpSpMkLst>
        </pc:grpChg>
        <pc:grpChg chg="add mod">
          <ac:chgData name="Ananth Jonnavittula" userId="4e4a9245a593dbc3" providerId="LiveId" clId="{A3A9337E-BD08-9B4C-92AF-922257F16038}" dt="2022-04-20T14:52:44.530" v="549" actId="465"/>
          <ac:grpSpMkLst>
            <pc:docMk/>
            <pc:sldMk cId="3940633583" sldId="280"/>
            <ac:grpSpMk id="37" creationId="{BE9C9742-297E-6270-ACE5-B999C96A8D47}"/>
          </ac:grpSpMkLst>
        </pc:grpChg>
        <pc:grpChg chg="add mod">
          <ac:chgData name="Ananth Jonnavittula" userId="4e4a9245a593dbc3" providerId="LiveId" clId="{A3A9337E-BD08-9B4C-92AF-922257F16038}" dt="2022-04-20T14:52:44.530" v="549" actId="465"/>
          <ac:grpSpMkLst>
            <pc:docMk/>
            <pc:sldMk cId="3940633583" sldId="280"/>
            <ac:grpSpMk id="42" creationId="{91142256-EB99-F6DA-7F84-30F4A25B87D5}"/>
          </ac:grpSpMkLst>
        </pc:grpChg>
        <pc:grpChg chg="add mod">
          <ac:chgData name="Ananth Jonnavittula" userId="4e4a9245a593dbc3" providerId="LiveId" clId="{A3A9337E-BD08-9B4C-92AF-922257F16038}" dt="2022-04-20T14:52:44.530" v="549" actId="465"/>
          <ac:grpSpMkLst>
            <pc:docMk/>
            <pc:sldMk cId="3940633583" sldId="280"/>
            <ac:grpSpMk id="43" creationId="{6D2F827B-3E09-9196-B67C-A635D9445268}"/>
          </ac:grpSpMkLst>
        </pc:grpChg>
        <pc:picChg chg="add del mod">
          <ac:chgData name="Ananth Jonnavittula" userId="4e4a9245a593dbc3" providerId="LiveId" clId="{A3A9337E-BD08-9B4C-92AF-922257F16038}" dt="2022-04-20T02:18:09.693" v="373" actId="478"/>
          <ac:picMkLst>
            <pc:docMk/>
            <pc:sldMk cId="3940633583" sldId="280"/>
            <ac:picMk id="11" creationId="{1D453CE6-340D-BC6F-A380-A6CE2D897768}"/>
          </ac:picMkLst>
        </pc:picChg>
        <pc:picChg chg="add mod">
          <ac:chgData name="Ananth Jonnavittula" userId="4e4a9245a593dbc3" providerId="LiveId" clId="{A3A9337E-BD08-9B4C-92AF-922257F16038}" dt="2022-04-20T02:45:06.939" v="502" actId="1076"/>
          <ac:picMkLst>
            <pc:docMk/>
            <pc:sldMk cId="3940633583" sldId="280"/>
            <ac:picMk id="13" creationId="{67A6F128-0F09-0757-27D9-9FEFF6759055}"/>
          </ac:picMkLst>
        </pc:picChg>
        <pc:picChg chg="add del mod">
          <ac:chgData name="Ananth Jonnavittula" userId="4e4a9245a593dbc3" providerId="LiveId" clId="{A3A9337E-BD08-9B4C-92AF-922257F16038}" dt="2022-04-20T02:40:04.126" v="456" actId="478"/>
          <ac:picMkLst>
            <pc:docMk/>
            <pc:sldMk cId="3940633583" sldId="280"/>
            <ac:picMk id="19" creationId="{DA9B68B1-D9CD-8E5D-5351-2D56E968C3FA}"/>
          </ac:picMkLst>
        </pc:picChg>
        <pc:picChg chg="add mod">
          <ac:chgData name="Ananth Jonnavittula" userId="4e4a9245a593dbc3" providerId="LiveId" clId="{A3A9337E-BD08-9B4C-92AF-922257F16038}" dt="2022-04-20T02:45:04.135" v="501" actId="1076"/>
          <ac:picMkLst>
            <pc:docMk/>
            <pc:sldMk cId="3940633583" sldId="280"/>
            <ac:picMk id="21" creationId="{0CED8FEA-2452-E5B7-6CCD-63D1CA1DE3F4}"/>
          </ac:picMkLst>
        </pc:picChg>
        <pc:picChg chg="mod">
          <ac:chgData name="Ananth Jonnavittula" userId="4e4a9245a593dbc3" providerId="LiveId" clId="{A3A9337E-BD08-9B4C-92AF-922257F16038}" dt="2022-04-20T02:42:02.645" v="468" actId="14100"/>
          <ac:picMkLst>
            <pc:docMk/>
            <pc:sldMk cId="3940633583" sldId="280"/>
            <ac:picMk id="22" creationId="{950010CF-AAB8-072A-09F4-E1C7D578A470}"/>
          </ac:picMkLst>
        </pc:picChg>
        <pc:picChg chg="add mod">
          <ac:chgData name="Ananth Jonnavittula" userId="4e4a9245a593dbc3" providerId="LiveId" clId="{A3A9337E-BD08-9B4C-92AF-922257F16038}" dt="2022-04-20T02:42:45.078" v="483" actId="1076"/>
          <ac:picMkLst>
            <pc:docMk/>
            <pc:sldMk cId="3940633583" sldId="280"/>
            <ac:picMk id="27" creationId="{A2FA4806-14EB-4DB4-EB95-FF03A5A03085}"/>
          </ac:picMkLst>
        </pc:picChg>
        <pc:picChg chg="add mod">
          <ac:chgData name="Ananth Jonnavittula" userId="4e4a9245a593dbc3" providerId="LiveId" clId="{A3A9337E-BD08-9B4C-92AF-922257F16038}" dt="2022-04-20T02:43:16.490" v="490" actId="1076"/>
          <ac:picMkLst>
            <pc:docMk/>
            <pc:sldMk cId="3940633583" sldId="280"/>
            <ac:picMk id="31" creationId="{8CAC3BC5-1805-90DB-C471-470FD29533B5}"/>
          </ac:picMkLst>
        </pc:picChg>
        <pc:picChg chg="mod">
          <ac:chgData name="Ananth Jonnavittula" userId="4e4a9245a593dbc3" providerId="LiveId" clId="{A3A9337E-BD08-9B4C-92AF-922257F16038}" dt="2022-04-20T02:32:05.641" v="408" actId="1076"/>
          <ac:picMkLst>
            <pc:docMk/>
            <pc:sldMk cId="3940633583" sldId="280"/>
            <ac:picMk id="32" creationId="{B0852C3A-7263-1A59-AC29-847BFA8D5CDC}"/>
          </ac:picMkLst>
        </pc:picChg>
        <pc:picChg chg="del mod">
          <ac:chgData name="Ananth Jonnavittula" userId="4e4a9245a593dbc3" providerId="LiveId" clId="{A3A9337E-BD08-9B4C-92AF-922257F16038}" dt="2022-04-20T02:40:03.148" v="455" actId="478"/>
          <ac:picMkLst>
            <pc:docMk/>
            <pc:sldMk cId="3940633583" sldId="280"/>
            <ac:picMk id="33" creationId="{3F8707DC-9266-1F1D-19CF-88D74376E90C}"/>
          </ac:picMkLst>
        </pc:picChg>
        <pc:cxnChg chg="add mod">
          <ac:chgData name="Ananth Jonnavittula" userId="4e4a9245a593dbc3" providerId="LiveId" clId="{A3A9337E-BD08-9B4C-92AF-922257F16038}" dt="2022-04-20T02:42:37.134" v="478" actId="1076"/>
          <ac:cxnSpMkLst>
            <pc:docMk/>
            <pc:sldMk cId="3940633583" sldId="280"/>
            <ac:cxnSpMk id="5" creationId="{F7E4D005-062B-DFF1-2F6A-7CF4CCBFD50A}"/>
          </ac:cxnSpMkLst>
        </pc:cxnChg>
        <pc:cxnChg chg="add del mod">
          <ac:chgData name="Ananth Jonnavittula" userId="4e4a9245a593dbc3" providerId="LiveId" clId="{A3A9337E-BD08-9B4C-92AF-922257F16038}" dt="2022-04-20T02:36:02.039" v="444" actId="478"/>
          <ac:cxnSpMkLst>
            <pc:docMk/>
            <pc:sldMk cId="3940633583" sldId="280"/>
            <ac:cxnSpMk id="20" creationId="{3B35C3DD-93E1-595C-9FE3-EE77F81F3880}"/>
          </ac:cxnSpMkLst>
        </pc:cxnChg>
        <pc:cxnChg chg="add mod">
          <ac:chgData name="Ananth Jonnavittula" userId="4e4a9245a593dbc3" providerId="LiveId" clId="{A3A9337E-BD08-9B4C-92AF-922257F16038}" dt="2022-04-20T02:44:42.007" v="500" actId="692"/>
          <ac:cxnSpMkLst>
            <pc:docMk/>
            <pc:sldMk cId="3940633583" sldId="280"/>
            <ac:cxnSpMk id="35" creationId="{3DA1756F-5423-5D34-A820-4E726C0E1E9A}"/>
          </ac:cxnSpMkLst>
        </pc:cxnChg>
      </pc:sldChg>
      <pc:sldChg chg="addSp delSp modSp add mod setBg delAnim modAnim delDesignElem">
        <pc:chgData name="Ananth Jonnavittula" userId="4e4a9245a593dbc3" providerId="LiveId" clId="{A3A9337E-BD08-9B4C-92AF-922257F16038}" dt="2022-04-20T16:33:11.768" v="1187"/>
        <pc:sldMkLst>
          <pc:docMk/>
          <pc:sldMk cId="3231479734" sldId="281"/>
        </pc:sldMkLst>
        <pc:spChg chg="mod">
          <ac:chgData name="Ananth Jonnavittula" userId="4e4a9245a593dbc3" providerId="LiveId" clId="{A3A9337E-BD08-9B4C-92AF-922257F16038}" dt="2022-04-20T01:50:15.761" v="322" actId="20577"/>
          <ac:spMkLst>
            <pc:docMk/>
            <pc:sldMk cId="3231479734" sldId="281"/>
            <ac:spMk id="2" creationId="{2C0351F7-28BF-458B-8599-1EFC4845F6DB}"/>
          </ac:spMkLst>
        </pc:spChg>
        <pc:spChg chg="mod">
          <ac:chgData name="Ananth Jonnavittula" userId="4e4a9245a593dbc3" providerId="LiveId" clId="{A3A9337E-BD08-9B4C-92AF-922257F16038}" dt="2022-04-20T16:15:06.212" v="653" actId="207"/>
          <ac:spMkLst>
            <pc:docMk/>
            <pc:sldMk cId="3231479734" sldId="281"/>
            <ac:spMk id="3" creationId="{E0DB2C1D-F484-8BAC-CE85-3139264A2247}"/>
          </ac:spMkLst>
        </pc:spChg>
        <pc:spChg chg="add mod">
          <ac:chgData name="Ananth Jonnavittula" userId="4e4a9245a593dbc3" providerId="LiveId" clId="{A3A9337E-BD08-9B4C-92AF-922257F16038}" dt="2022-04-20T16:13:54.430" v="648"/>
          <ac:spMkLst>
            <pc:docMk/>
            <pc:sldMk cId="3231479734" sldId="281"/>
            <ac:spMk id="14" creationId="{4AC719A7-A33D-28BF-A730-30053051EF49}"/>
          </ac:spMkLst>
        </pc:spChg>
        <pc:spChg chg="add mod">
          <ac:chgData name="Ananth Jonnavittula" userId="4e4a9245a593dbc3" providerId="LiveId" clId="{A3A9337E-BD08-9B4C-92AF-922257F16038}" dt="2022-04-20T16:13:54.430" v="648"/>
          <ac:spMkLst>
            <pc:docMk/>
            <pc:sldMk cId="3231479734" sldId="281"/>
            <ac:spMk id="17" creationId="{7A885A3F-85A6-B0BF-2C56-99350C6A5F84}"/>
          </ac:spMkLst>
        </pc:spChg>
        <pc:spChg chg="mod">
          <ac:chgData name="Ananth Jonnavittula" userId="4e4a9245a593dbc3" providerId="LiveId" clId="{A3A9337E-BD08-9B4C-92AF-922257F16038}" dt="2022-04-20T16:13:54.430" v="648"/>
          <ac:spMkLst>
            <pc:docMk/>
            <pc:sldMk cId="3231479734" sldId="281"/>
            <ac:spMk id="20" creationId="{5178D801-22F3-621C-3330-843ADF89A3C4}"/>
          </ac:spMkLst>
        </pc:spChg>
        <pc:spChg chg="mod">
          <ac:chgData name="Ananth Jonnavittula" userId="4e4a9245a593dbc3" providerId="LiveId" clId="{A3A9337E-BD08-9B4C-92AF-922257F16038}" dt="2022-04-20T16:13:54.430" v="648"/>
          <ac:spMkLst>
            <pc:docMk/>
            <pc:sldMk cId="3231479734" sldId="281"/>
            <ac:spMk id="21" creationId="{9CA2A8D7-3AD7-D749-2F4E-1CF30953BC58}"/>
          </ac:spMkLst>
        </pc:spChg>
        <pc:spChg chg="mod">
          <ac:chgData name="Ananth Jonnavittula" userId="4e4a9245a593dbc3" providerId="LiveId" clId="{A3A9337E-BD08-9B4C-92AF-922257F16038}" dt="2022-04-20T16:13:54.430" v="648"/>
          <ac:spMkLst>
            <pc:docMk/>
            <pc:sldMk cId="3231479734" sldId="281"/>
            <ac:spMk id="24" creationId="{FC117AD2-947A-C3A6-1E5C-3690F9738F62}"/>
          </ac:spMkLst>
        </pc:spChg>
        <pc:spChg chg="mod">
          <ac:chgData name="Ananth Jonnavittula" userId="4e4a9245a593dbc3" providerId="LiveId" clId="{A3A9337E-BD08-9B4C-92AF-922257F16038}" dt="2022-04-20T16:13:54.430" v="648"/>
          <ac:spMkLst>
            <pc:docMk/>
            <pc:sldMk cId="3231479734" sldId="281"/>
            <ac:spMk id="25" creationId="{06B8DAED-5F0D-6440-CC42-372CFCC374F1}"/>
          </ac:spMkLst>
        </pc:spChg>
        <pc:spChg chg="mod">
          <ac:chgData name="Ananth Jonnavittula" userId="4e4a9245a593dbc3" providerId="LiveId" clId="{A3A9337E-BD08-9B4C-92AF-922257F16038}" dt="2022-04-20T16:13:54.430" v="648"/>
          <ac:spMkLst>
            <pc:docMk/>
            <pc:sldMk cId="3231479734" sldId="281"/>
            <ac:spMk id="27" creationId="{9C6D688F-C8F1-C5ED-0E5A-52013F7611BF}"/>
          </ac:spMkLst>
        </pc:spChg>
        <pc:spChg chg="mod">
          <ac:chgData name="Ananth Jonnavittula" userId="4e4a9245a593dbc3" providerId="LiveId" clId="{A3A9337E-BD08-9B4C-92AF-922257F16038}" dt="2022-04-20T16:13:54.430" v="648"/>
          <ac:spMkLst>
            <pc:docMk/>
            <pc:sldMk cId="3231479734" sldId="281"/>
            <ac:spMk id="28" creationId="{2A694EDD-DF5D-078F-79B1-8C6A5AB0334D}"/>
          </ac:spMkLst>
        </pc:spChg>
        <pc:spChg chg="del">
          <ac:chgData name="Ananth Jonnavittula" userId="4e4a9245a593dbc3" providerId="LiveId" clId="{A3A9337E-BD08-9B4C-92AF-922257F16038}" dt="2022-04-20T01:49:55.542" v="318"/>
          <ac:spMkLst>
            <pc:docMk/>
            <pc:sldMk cId="3231479734" sldId="281"/>
            <ac:spMk id="64" creationId="{B95B9BA8-1D69-4796-85F5-B6D0BD52354B}"/>
          </ac:spMkLst>
        </pc:spChg>
        <pc:grpChg chg="add mod">
          <ac:chgData name="Ananth Jonnavittula" userId="4e4a9245a593dbc3" providerId="LiveId" clId="{A3A9337E-BD08-9B4C-92AF-922257F16038}" dt="2022-04-20T16:13:54.430" v="648"/>
          <ac:grpSpMkLst>
            <pc:docMk/>
            <pc:sldMk cId="3231479734" sldId="281"/>
            <ac:grpSpMk id="8" creationId="{652A72B5-CDA0-240D-BE80-8F8F295DF401}"/>
          </ac:grpSpMkLst>
        </pc:grpChg>
        <pc:grpChg chg="add mod">
          <ac:chgData name="Ananth Jonnavittula" userId="4e4a9245a593dbc3" providerId="LiveId" clId="{A3A9337E-BD08-9B4C-92AF-922257F16038}" dt="2022-04-20T16:13:54.430" v="648"/>
          <ac:grpSpMkLst>
            <pc:docMk/>
            <pc:sldMk cId="3231479734" sldId="281"/>
            <ac:grpSpMk id="19" creationId="{3F43BEF1-F14B-DB3D-FFDA-9353971CB313}"/>
          </ac:grpSpMkLst>
        </pc:grpChg>
        <pc:grpChg chg="add mod">
          <ac:chgData name="Ananth Jonnavittula" userId="4e4a9245a593dbc3" providerId="LiveId" clId="{A3A9337E-BD08-9B4C-92AF-922257F16038}" dt="2022-04-20T16:13:54.430" v="648"/>
          <ac:grpSpMkLst>
            <pc:docMk/>
            <pc:sldMk cId="3231479734" sldId="281"/>
            <ac:grpSpMk id="23" creationId="{2B90C670-D3A4-B3E9-C17D-A7160F8054FF}"/>
          </ac:grpSpMkLst>
        </pc:grpChg>
        <pc:grpChg chg="add mod">
          <ac:chgData name="Ananth Jonnavittula" userId="4e4a9245a593dbc3" providerId="LiveId" clId="{A3A9337E-BD08-9B4C-92AF-922257F16038}" dt="2022-04-20T16:13:54.430" v="648"/>
          <ac:grpSpMkLst>
            <pc:docMk/>
            <pc:sldMk cId="3231479734" sldId="281"/>
            <ac:grpSpMk id="26" creationId="{A3F3E836-C0FE-EE71-47FC-2170A00C374B}"/>
          </ac:grpSpMkLst>
        </pc:grpChg>
        <pc:picChg chg="mod">
          <ac:chgData name="Ananth Jonnavittula" userId="4e4a9245a593dbc3" providerId="LiveId" clId="{A3A9337E-BD08-9B4C-92AF-922257F16038}" dt="2022-04-20T16:13:54.430" v="648"/>
          <ac:picMkLst>
            <pc:docMk/>
            <pc:sldMk cId="3231479734" sldId="281"/>
            <ac:picMk id="9" creationId="{B7FF0DBB-09F0-F97E-6F57-0975337D7C29}"/>
          </ac:picMkLst>
        </pc:picChg>
        <pc:picChg chg="mod">
          <ac:chgData name="Ananth Jonnavittula" userId="4e4a9245a593dbc3" providerId="LiveId" clId="{A3A9337E-BD08-9B4C-92AF-922257F16038}" dt="2022-04-20T16:13:54.430" v="648"/>
          <ac:picMkLst>
            <pc:docMk/>
            <pc:sldMk cId="3231479734" sldId="281"/>
            <ac:picMk id="10" creationId="{19467AB7-AA77-4530-FAB2-628EE994BB67}"/>
          </ac:picMkLst>
        </pc:picChg>
        <pc:picChg chg="add del mod">
          <ac:chgData name="Ananth Jonnavittula" userId="4e4a9245a593dbc3" providerId="LiveId" clId="{A3A9337E-BD08-9B4C-92AF-922257F16038}" dt="2022-04-20T16:14:20.880" v="649" actId="478"/>
          <ac:picMkLst>
            <pc:docMk/>
            <pc:sldMk cId="3231479734" sldId="281"/>
            <ac:picMk id="12" creationId="{8F4A1BAB-4AC5-936C-98F3-C496FB09A574}"/>
          </ac:picMkLst>
        </pc:picChg>
        <pc:picChg chg="add mod">
          <ac:chgData name="Ananth Jonnavittula" userId="4e4a9245a593dbc3" providerId="LiveId" clId="{A3A9337E-BD08-9B4C-92AF-922257F16038}" dt="2022-04-20T16:13:54.430" v="648"/>
          <ac:picMkLst>
            <pc:docMk/>
            <pc:sldMk cId="3231479734" sldId="281"/>
            <ac:picMk id="13" creationId="{B0C8EC8D-EF74-B274-E157-8C6D1785D1A4}"/>
          </ac:picMkLst>
        </pc:picChg>
        <pc:picChg chg="add mod">
          <ac:chgData name="Ananth Jonnavittula" userId="4e4a9245a593dbc3" providerId="LiveId" clId="{A3A9337E-BD08-9B4C-92AF-922257F16038}" dt="2022-04-20T16:13:54.430" v="648"/>
          <ac:picMkLst>
            <pc:docMk/>
            <pc:sldMk cId="3231479734" sldId="281"/>
            <ac:picMk id="15" creationId="{29BB5729-CF01-53C4-2DD8-5AC1A1D9EFD3}"/>
          </ac:picMkLst>
        </pc:picChg>
        <pc:picChg chg="add mod">
          <ac:chgData name="Ananth Jonnavittula" userId="4e4a9245a593dbc3" providerId="LiveId" clId="{A3A9337E-BD08-9B4C-92AF-922257F16038}" dt="2022-04-20T16:13:54.430" v="648"/>
          <ac:picMkLst>
            <pc:docMk/>
            <pc:sldMk cId="3231479734" sldId="281"/>
            <ac:picMk id="16" creationId="{26934674-C5D2-FBAC-5EC3-F2FDE1212E49}"/>
          </ac:picMkLst>
        </pc:picChg>
        <pc:picChg chg="del">
          <ac:chgData name="Ananth Jonnavittula" userId="4e4a9245a593dbc3" providerId="LiveId" clId="{A3A9337E-BD08-9B4C-92AF-922257F16038}" dt="2022-04-20T16:13:54.021" v="647" actId="478"/>
          <ac:picMkLst>
            <pc:docMk/>
            <pc:sldMk cId="3231479734" sldId="281"/>
            <ac:picMk id="22" creationId="{950010CF-AAB8-072A-09F4-E1C7D578A470}"/>
          </ac:picMkLst>
        </pc:picChg>
        <pc:picChg chg="del">
          <ac:chgData name="Ananth Jonnavittula" userId="4e4a9245a593dbc3" providerId="LiveId" clId="{A3A9337E-BD08-9B4C-92AF-922257F16038}" dt="2022-04-20T16:13:54.021" v="647" actId="478"/>
          <ac:picMkLst>
            <pc:docMk/>
            <pc:sldMk cId="3231479734" sldId="281"/>
            <ac:picMk id="32" creationId="{B0852C3A-7263-1A59-AC29-847BFA8D5CDC}"/>
          </ac:picMkLst>
        </pc:picChg>
        <pc:picChg chg="del">
          <ac:chgData name="Ananth Jonnavittula" userId="4e4a9245a593dbc3" providerId="LiveId" clId="{A3A9337E-BD08-9B4C-92AF-922257F16038}" dt="2022-04-20T16:13:54.021" v="647" actId="478"/>
          <ac:picMkLst>
            <pc:docMk/>
            <pc:sldMk cId="3231479734" sldId="281"/>
            <ac:picMk id="33" creationId="{3F8707DC-9266-1F1D-19CF-88D74376E90C}"/>
          </ac:picMkLst>
        </pc:picChg>
        <pc:cxnChg chg="add del mod">
          <ac:chgData name="Ananth Jonnavittula" userId="4e4a9245a593dbc3" providerId="LiveId" clId="{A3A9337E-BD08-9B4C-92AF-922257F16038}" dt="2022-04-20T16:14:32.351" v="651" actId="478"/>
          <ac:cxnSpMkLst>
            <pc:docMk/>
            <pc:sldMk cId="3231479734" sldId="281"/>
            <ac:cxnSpMk id="11" creationId="{1981CFB2-921B-D092-2CA0-CCFCEFB58A03}"/>
          </ac:cxnSpMkLst>
        </pc:cxnChg>
        <pc:cxnChg chg="add mod">
          <ac:chgData name="Ananth Jonnavittula" userId="4e4a9245a593dbc3" providerId="LiveId" clId="{A3A9337E-BD08-9B4C-92AF-922257F16038}" dt="2022-04-20T16:14:35.861" v="652" actId="1076"/>
          <ac:cxnSpMkLst>
            <pc:docMk/>
            <pc:sldMk cId="3231479734" sldId="281"/>
            <ac:cxnSpMk id="18" creationId="{265CAE3B-9592-558B-CC62-0D1DD14389EF}"/>
          </ac:cxnSpMkLst>
        </pc:cxnChg>
      </pc:sldChg>
      <pc:sldChg chg="addSp delSp modSp add mod modAnim">
        <pc:chgData name="Ananth Jonnavittula" userId="4e4a9245a593dbc3" providerId="LiveId" clId="{A3A9337E-BD08-9B4C-92AF-922257F16038}" dt="2022-04-21T16:22:52.655" v="1298" actId="14100"/>
        <pc:sldMkLst>
          <pc:docMk/>
          <pc:sldMk cId="3098321873" sldId="282"/>
        </pc:sldMkLst>
        <pc:spChg chg="mod">
          <ac:chgData name="Ananth Jonnavittula" userId="4e4a9245a593dbc3" providerId="LiveId" clId="{A3A9337E-BD08-9B4C-92AF-922257F16038}" dt="2022-04-20T16:19:35.936" v="670" actId="1076"/>
          <ac:spMkLst>
            <pc:docMk/>
            <pc:sldMk cId="3098321873" sldId="282"/>
            <ac:spMk id="2" creationId="{2C0351F7-28BF-458B-8599-1EFC4845F6DB}"/>
          </ac:spMkLst>
        </pc:spChg>
        <pc:spChg chg="mod">
          <ac:chgData name="Ananth Jonnavittula" userId="4e4a9245a593dbc3" providerId="LiveId" clId="{A3A9337E-BD08-9B4C-92AF-922257F16038}" dt="2022-04-20T16:20:06.924" v="676" actId="207"/>
          <ac:spMkLst>
            <pc:docMk/>
            <pc:sldMk cId="3098321873" sldId="282"/>
            <ac:spMk id="3" creationId="{E0DB2C1D-F484-8BAC-CE85-3139264A2247}"/>
          </ac:spMkLst>
        </pc:spChg>
        <pc:spChg chg="add mod">
          <ac:chgData name="Ananth Jonnavittula" userId="4e4a9245a593dbc3" providerId="LiveId" clId="{A3A9337E-BD08-9B4C-92AF-922257F16038}" dt="2022-04-20T16:19:42.860" v="673"/>
          <ac:spMkLst>
            <pc:docMk/>
            <pc:sldMk cId="3098321873" sldId="282"/>
            <ac:spMk id="13" creationId="{317E633C-310F-3E7B-27A3-C65256B134CF}"/>
          </ac:spMkLst>
        </pc:spChg>
        <pc:spChg chg="add mod">
          <ac:chgData name="Ananth Jonnavittula" userId="4e4a9245a593dbc3" providerId="LiveId" clId="{A3A9337E-BD08-9B4C-92AF-922257F16038}" dt="2022-04-20T16:19:42.860" v="673"/>
          <ac:spMkLst>
            <pc:docMk/>
            <pc:sldMk cId="3098321873" sldId="282"/>
            <ac:spMk id="16" creationId="{DE5A34A1-87F1-7238-BF5B-57586431F4D4}"/>
          </ac:spMkLst>
        </pc:spChg>
        <pc:spChg chg="mod">
          <ac:chgData name="Ananth Jonnavittula" userId="4e4a9245a593dbc3" providerId="LiveId" clId="{A3A9337E-BD08-9B4C-92AF-922257F16038}" dt="2022-04-20T16:19:42.860" v="673"/>
          <ac:spMkLst>
            <pc:docMk/>
            <pc:sldMk cId="3098321873" sldId="282"/>
            <ac:spMk id="19" creationId="{4D013D25-325A-D65A-7C6C-B3E43193998A}"/>
          </ac:spMkLst>
        </pc:spChg>
        <pc:spChg chg="mod">
          <ac:chgData name="Ananth Jonnavittula" userId="4e4a9245a593dbc3" providerId="LiveId" clId="{A3A9337E-BD08-9B4C-92AF-922257F16038}" dt="2022-04-20T16:19:42.860" v="673"/>
          <ac:spMkLst>
            <pc:docMk/>
            <pc:sldMk cId="3098321873" sldId="282"/>
            <ac:spMk id="20" creationId="{CFDB69F0-1BBB-9993-A945-BDF06E5FE102}"/>
          </ac:spMkLst>
        </pc:spChg>
        <pc:spChg chg="mod">
          <ac:chgData name="Ananth Jonnavittula" userId="4e4a9245a593dbc3" providerId="LiveId" clId="{A3A9337E-BD08-9B4C-92AF-922257F16038}" dt="2022-04-20T16:19:42.860" v="673"/>
          <ac:spMkLst>
            <pc:docMk/>
            <pc:sldMk cId="3098321873" sldId="282"/>
            <ac:spMk id="23" creationId="{7DB978A5-26C7-16FB-71A6-3A079CAA31C7}"/>
          </ac:spMkLst>
        </pc:spChg>
        <pc:spChg chg="mod">
          <ac:chgData name="Ananth Jonnavittula" userId="4e4a9245a593dbc3" providerId="LiveId" clId="{A3A9337E-BD08-9B4C-92AF-922257F16038}" dt="2022-04-20T16:19:42.860" v="673"/>
          <ac:spMkLst>
            <pc:docMk/>
            <pc:sldMk cId="3098321873" sldId="282"/>
            <ac:spMk id="24" creationId="{A84E827A-CDBB-899E-22E2-25AE49E397AD}"/>
          </ac:spMkLst>
        </pc:spChg>
        <pc:spChg chg="mod">
          <ac:chgData name="Ananth Jonnavittula" userId="4e4a9245a593dbc3" providerId="LiveId" clId="{A3A9337E-BD08-9B4C-92AF-922257F16038}" dt="2022-04-20T16:19:42.860" v="673"/>
          <ac:spMkLst>
            <pc:docMk/>
            <pc:sldMk cId="3098321873" sldId="282"/>
            <ac:spMk id="26" creationId="{760CB162-6557-B054-D89F-6DF44DA3E2AF}"/>
          </ac:spMkLst>
        </pc:spChg>
        <pc:spChg chg="mod">
          <ac:chgData name="Ananth Jonnavittula" userId="4e4a9245a593dbc3" providerId="LiveId" clId="{A3A9337E-BD08-9B4C-92AF-922257F16038}" dt="2022-04-20T16:19:42.860" v="673"/>
          <ac:spMkLst>
            <pc:docMk/>
            <pc:sldMk cId="3098321873" sldId="282"/>
            <ac:spMk id="27" creationId="{95783802-D6B8-A288-AA23-97B07BE33CC9}"/>
          </ac:spMkLst>
        </pc:spChg>
        <pc:grpChg chg="add mod">
          <ac:chgData name="Ananth Jonnavittula" userId="4e4a9245a593dbc3" providerId="LiveId" clId="{A3A9337E-BD08-9B4C-92AF-922257F16038}" dt="2022-04-20T16:19:42.860" v="673"/>
          <ac:grpSpMkLst>
            <pc:docMk/>
            <pc:sldMk cId="3098321873" sldId="282"/>
            <ac:grpSpMk id="7" creationId="{687E4E1E-59E9-72EC-7537-C8DFCACD5861}"/>
          </ac:grpSpMkLst>
        </pc:grpChg>
        <pc:grpChg chg="add mod">
          <ac:chgData name="Ananth Jonnavittula" userId="4e4a9245a593dbc3" providerId="LiveId" clId="{A3A9337E-BD08-9B4C-92AF-922257F16038}" dt="2022-04-20T16:19:42.860" v="673"/>
          <ac:grpSpMkLst>
            <pc:docMk/>
            <pc:sldMk cId="3098321873" sldId="282"/>
            <ac:grpSpMk id="18" creationId="{07B64D8B-8D03-97BC-9CBA-2EEDD33F5394}"/>
          </ac:grpSpMkLst>
        </pc:grpChg>
        <pc:grpChg chg="add mod">
          <ac:chgData name="Ananth Jonnavittula" userId="4e4a9245a593dbc3" providerId="LiveId" clId="{A3A9337E-BD08-9B4C-92AF-922257F16038}" dt="2022-04-20T16:19:42.860" v="673"/>
          <ac:grpSpMkLst>
            <pc:docMk/>
            <pc:sldMk cId="3098321873" sldId="282"/>
            <ac:grpSpMk id="21" creationId="{20DAC831-34BB-7B74-11A8-75E27800EE01}"/>
          </ac:grpSpMkLst>
        </pc:grpChg>
        <pc:grpChg chg="add mod">
          <ac:chgData name="Ananth Jonnavittula" userId="4e4a9245a593dbc3" providerId="LiveId" clId="{A3A9337E-BD08-9B4C-92AF-922257F16038}" dt="2022-04-20T16:19:42.860" v="673"/>
          <ac:grpSpMkLst>
            <pc:docMk/>
            <pc:sldMk cId="3098321873" sldId="282"/>
            <ac:grpSpMk id="25" creationId="{275A6062-BDDB-2061-D44D-C71843520164}"/>
          </ac:grpSpMkLst>
        </pc:grpChg>
        <pc:picChg chg="mod">
          <ac:chgData name="Ananth Jonnavittula" userId="4e4a9245a593dbc3" providerId="LiveId" clId="{A3A9337E-BD08-9B4C-92AF-922257F16038}" dt="2022-04-20T16:19:42.860" v="673"/>
          <ac:picMkLst>
            <pc:docMk/>
            <pc:sldMk cId="3098321873" sldId="282"/>
            <ac:picMk id="8" creationId="{9569BC4C-9ADE-CCFB-0E78-5B5A4DF94E6D}"/>
          </ac:picMkLst>
        </pc:picChg>
        <pc:picChg chg="mod">
          <ac:chgData name="Ananth Jonnavittula" userId="4e4a9245a593dbc3" providerId="LiveId" clId="{A3A9337E-BD08-9B4C-92AF-922257F16038}" dt="2022-04-20T16:19:42.860" v="673"/>
          <ac:picMkLst>
            <pc:docMk/>
            <pc:sldMk cId="3098321873" sldId="282"/>
            <ac:picMk id="9" creationId="{28DF194E-4277-A310-C42A-19AF1A06B238}"/>
          </ac:picMkLst>
        </pc:picChg>
        <pc:picChg chg="add del mod">
          <ac:chgData name="Ananth Jonnavittula" userId="4e4a9245a593dbc3" providerId="LiveId" clId="{A3A9337E-BD08-9B4C-92AF-922257F16038}" dt="2022-04-20T16:34:54.280" v="1189" actId="478"/>
          <ac:picMkLst>
            <pc:docMk/>
            <pc:sldMk cId="3098321873" sldId="282"/>
            <ac:picMk id="11" creationId="{F28309D2-C269-B954-1347-BA00CB9C6F05}"/>
          </ac:picMkLst>
        </pc:picChg>
        <pc:picChg chg="add mod">
          <ac:chgData name="Ananth Jonnavittula" userId="4e4a9245a593dbc3" providerId="LiveId" clId="{A3A9337E-BD08-9B4C-92AF-922257F16038}" dt="2022-04-20T16:19:42.860" v="673"/>
          <ac:picMkLst>
            <pc:docMk/>
            <pc:sldMk cId="3098321873" sldId="282"/>
            <ac:picMk id="12" creationId="{FCD89D7D-7AD7-D369-6A6A-951DFB5A758A}"/>
          </ac:picMkLst>
        </pc:picChg>
        <pc:picChg chg="add mod">
          <ac:chgData name="Ananth Jonnavittula" userId="4e4a9245a593dbc3" providerId="LiveId" clId="{A3A9337E-BD08-9B4C-92AF-922257F16038}" dt="2022-04-20T16:19:42.860" v="673"/>
          <ac:picMkLst>
            <pc:docMk/>
            <pc:sldMk cId="3098321873" sldId="282"/>
            <ac:picMk id="14" creationId="{E22D8D87-79D8-99B6-7A40-17BBD8D9EE2F}"/>
          </ac:picMkLst>
        </pc:picChg>
        <pc:picChg chg="add mod">
          <ac:chgData name="Ananth Jonnavittula" userId="4e4a9245a593dbc3" providerId="LiveId" clId="{A3A9337E-BD08-9B4C-92AF-922257F16038}" dt="2022-04-20T16:19:42.860" v="673"/>
          <ac:picMkLst>
            <pc:docMk/>
            <pc:sldMk cId="3098321873" sldId="282"/>
            <ac:picMk id="15" creationId="{89561482-4F4C-91CD-87BD-5F15C2DD13FA}"/>
          </ac:picMkLst>
        </pc:picChg>
        <pc:picChg chg="del">
          <ac:chgData name="Ananth Jonnavittula" userId="4e4a9245a593dbc3" providerId="LiveId" clId="{A3A9337E-BD08-9B4C-92AF-922257F16038}" dt="2022-04-20T16:19:42.067" v="672" actId="478"/>
          <ac:picMkLst>
            <pc:docMk/>
            <pc:sldMk cId="3098321873" sldId="282"/>
            <ac:picMk id="22" creationId="{950010CF-AAB8-072A-09F4-E1C7D578A470}"/>
          </ac:picMkLst>
        </pc:picChg>
        <pc:picChg chg="del">
          <ac:chgData name="Ananth Jonnavittula" userId="4e4a9245a593dbc3" providerId="LiveId" clId="{A3A9337E-BD08-9B4C-92AF-922257F16038}" dt="2022-04-20T16:19:39.682" v="671" actId="478"/>
          <ac:picMkLst>
            <pc:docMk/>
            <pc:sldMk cId="3098321873" sldId="282"/>
            <ac:picMk id="32" creationId="{B0852C3A-7263-1A59-AC29-847BFA8D5CDC}"/>
          </ac:picMkLst>
        </pc:picChg>
        <pc:picChg chg="del">
          <ac:chgData name="Ananth Jonnavittula" userId="4e4a9245a593dbc3" providerId="LiveId" clId="{A3A9337E-BD08-9B4C-92AF-922257F16038}" dt="2022-04-20T16:19:39.682" v="671" actId="478"/>
          <ac:picMkLst>
            <pc:docMk/>
            <pc:sldMk cId="3098321873" sldId="282"/>
            <ac:picMk id="33" creationId="{3F8707DC-9266-1F1D-19CF-88D74376E90C}"/>
          </ac:picMkLst>
        </pc:picChg>
        <pc:cxnChg chg="add mod">
          <ac:chgData name="Ananth Jonnavittula" userId="4e4a9245a593dbc3" providerId="LiveId" clId="{A3A9337E-BD08-9B4C-92AF-922257F16038}" dt="2022-04-21T16:22:52.655" v="1298" actId="14100"/>
          <ac:cxnSpMkLst>
            <pc:docMk/>
            <pc:sldMk cId="3098321873" sldId="282"/>
            <ac:cxnSpMk id="10" creationId="{2017B722-B3BE-941A-55BE-A62C9DBD5622}"/>
          </ac:cxnSpMkLst>
        </pc:cxnChg>
        <pc:cxnChg chg="add del mod">
          <ac:chgData name="Ananth Jonnavittula" userId="4e4a9245a593dbc3" providerId="LiveId" clId="{A3A9337E-BD08-9B4C-92AF-922257F16038}" dt="2022-04-20T16:34:56.270" v="1190" actId="478"/>
          <ac:cxnSpMkLst>
            <pc:docMk/>
            <pc:sldMk cId="3098321873" sldId="282"/>
            <ac:cxnSpMk id="17" creationId="{7D3649F4-CBFE-8AEE-2538-3993B76CB25C}"/>
          </ac:cxnSpMkLst>
        </pc:cxnChg>
      </pc:sldChg>
      <pc:sldChg chg="addSp delSp modSp new mod delAnim modAnim">
        <pc:chgData name="Ananth Jonnavittula" userId="4e4a9245a593dbc3" providerId="LiveId" clId="{A3A9337E-BD08-9B4C-92AF-922257F16038}" dt="2022-04-20T16:32:24.352" v="1186" actId="688"/>
        <pc:sldMkLst>
          <pc:docMk/>
          <pc:sldMk cId="3007614263" sldId="283"/>
        </pc:sldMkLst>
        <pc:spChg chg="del">
          <ac:chgData name="Ananth Jonnavittula" userId="4e4a9245a593dbc3" providerId="LiveId" clId="{A3A9337E-BD08-9B4C-92AF-922257F16038}" dt="2022-04-20T01:59:09.535" v="360" actId="478"/>
          <ac:spMkLst>
            <pc:docMk/>
            <pc:sldMk cId="3007614263" sldId="283"/>
            <ac:spMk id="2" creationId="{23C00B4C-F28F-D94B-996D-E148D27749D1}"/>
          </ac:spMkLst>
        </pc:spChg>
        <pc:spChg chg="del">
          <ac:chgData name="Ananth Jonnavittula" userId="4e4a9245a593dbc3" providerId="LiveId" clId="{A3A9337E-BD08-9B4C-92AF-922257F16038}" dt="2022-04-20T01:59:12.056" v="361" actId="478"/>
          <ac:spMkLst>
            <pc:docMk/>
            <pc:sldMk cId="3007614263" sldId="283"/>
            <ac:spMk id="3" creationId="{3A56E631-7135-1B96-DE3E-3CA31710E262}"/>
          </ac:spMkLst>
        </pc:spChg>
        <pc:spChg chg="mod">
          <ac:chgData name="Ananth Jonnavittula" userId="4e4a9245a593dbc3" providerId="LiveId" clId="{A3A9337E-BD08-9B4C-92AF-922257F16038}" dt="2022-04-20T16:07:28.520" v="600"/>
          <ac:spMkLst>
            <pc:docMk/>
            <pc:sldMk cId="3007614263" sldId="283"/>
            <ac:spMk id="17" creationId="{D93FD608-11B2-41DB-E5EA-A6F1CF6163EA}"/>
          </ac:spMkLst>
        </pc:spChg>
        <pc:spChg chg="mod">
          <ac:chgData name="Ananth Jonnavittula" userId="4e4a9245a593dbc3" providerId="LiveId" clId="{A3A9337E-BD08-9B4C-92AF-922257F16038}" dt="2022-04-20T16:07:28.520" v="600"/>
          <ac:spMkLst>
            <pc:docMk/>
            <pc:sldMk cId="3007614263" sldId="283"/>
            <ac:spMk id="18" creationId="{44E41284-608F-C7D7-C535-871D2281066A}"/>
          </ac:spMkLst>
        </pc:spChg>
        <pc:spChg chg="mod">
          <ac:chgData name="Ananth Jonnavittula" userId="4e4a9245a593dbc3" providerId="LiveId" clId="{A3A9337E-BD08-9B4C-92AF-922257F16038}" dt="2022-04-20T16:09:08.358" v="620" actId="465"/>
          <ac:spMkLst>
            <pc:docMk/>
            <pc:sldMk cId="3007614263" sldId="283"/>
            <ac:spMk id="20" creationId="{BFBE9026-B7E0-81F9-D7D2-1DE7945FA766}"/>
          </ac:spMkLst>
        </pc:spChg>
        <pc:spChg chg="mod">
          <ac:chgData name="Ananth Jonnavittula" userId="4e4a9245a593dbc3" providerId="LiveId" clId="{A3A9337E-BD08-9B4C-92AF-922257F16038}" dt="2022-04-20T16:09:08.358" v="620" actId="465"/>
          <ac:spMkLst>
            <pc:docMk/>
            <pc:sldMk cId="3007614263" sldId="283"/>
            <ac:spMk id="21" creationId="{94717C86-7E9F-DFD0-42F4-AB331323CA3A}"/>
          </ac:spMkLst>
        </pc:spChg>
        <pc:spChg chg="mod">
          <ac:chgData name="Ananth Jonnavittula" userId="4e4a9245a593dbc3" providerId="LiveId" clId="{A3A9337E-BD08-9B4C-92AF-922257F16038}" dt="2022-04-20T16:07:28.520" v="600"/>
          <ac:spMkLst>
            <pc:docMk/>
            <pc:sldMk cId="3007614263" sldId="283"/>
            <ac:spMk id="23" creationId="{A8CC4278-01A9-0B88-AC8D-51D0F82751C8}"/>
          </ac:spMkLst>
        </pc:spChg>
        <pc:spChg chg="mod">
          <ac:chgData name="Ananth Jonnavittula" userId="4e4a9245a593dbc3" providerId="LiveId" clId="{A3A9337E-BD08-9B4C-92AF-922257F16038}" dt="2022-04-20T16:07:28.520" v="600"/>
          <ac:spMkLst>
            <pc:docMk/>
            <pc:sldMk cId="3007614263" sldId="283"/>
            <ac:spMk id="24" creationId="{274149E5-E68B-E3B2-AD00-055D504653FD}"/>
          </ac:spMkLst>
        </pc:spChg>
        <pc:spChg chg="add del mod">
          <ac:chgData name="Ananth Jonnavittula" userId="4e4a9245a593dbc3" providerId="LiveId" clId="{A3A9337E-BD08-9B4C-92AF-922257F16038}" dt="2022-04-20T16:32:11.989" v="1183" actId="478"/>
          <ac:spMkLst>
            <pc:docMk/>
            <pc:sldMk cId="3007614263" sldId="283"/>
            <ac:spMk id="33" creationId="{AA084ACC-66C3-FA84-6FBE-8A0D691537A8}"/>
          </ac:spMkLst>
        </pc:spChg>
        <pc:spChg chg="add mod">
          <ac:chgData name="Ananth Jonnavittula" userId="4e4a9245a593dbc3" providerId="LiveId" clId="{A3A9337E-BD08-9B4C-92AF-922257F16038}" dt="2022-04-20T16:12:04.461" v="642" actId="692"/>
          <ac:spMkLst>
            <pc:docMk/>
            <pc:sldMk cId="3007614263" sldId="283"/>
            <ac:spMk id="34" creationId="{BF6CA6F5-87C1-26E6-DD78-80E08BB2CD3D}"/>
          </ac:spMkLst>
        </pc:spChg>
        <pc:grpChg chg="add del mod">
          <ac:chgData name="Ananth Jonnavittula" userId="4e4a9245a593dbc3" providerId="LiveId" clId="{A3A9337E-BD08-9B4C-92AF-922257F16038}" dt="2022-04-20T01:59:27.010" v="363" actId="165"/>
          <ac:grpSpMkLst>
            <pc:docMk/>
            <pc:sldMk cId="3007614263" sldId="283"/>
            <ac:grpSpMk id="8" creationId="{3CB8DBFB-4116-FFE7-953D-475C3F87EDA8}"/>
          </ac:grpSpMkLst>
        </pc:grpChg>
        <pc:grpChg chg="add mod">
          <ac:chgData name="Ananth Jonnavittula" userId="4e4a9245a593dbc3" providerId="LiveId" clId="{A3A9337E-BD08-9B4C-92AF-922257F16038}" dt="2022-04-20T16:08:31.157" v="612" actId="1076"/>
          <ac:grpSpMkLst>
            <pc:docMk/>
            <pc:sldMk cId="3007614263" sldId="283"/>
            <ac:grpSpMk id="9" creationId="{5BC03F57-4F37-4F10-C50D-D729D5B02C0D}"/>
          </ac:grpSpMkLst>
        </pc:grpChg>
        <pc:grpChg chg="add mod">
          <ac:chgData name="Ananth Jonnavittula" userId="4e4a9245a593dbc3" providerId="LiveId" clId="{A3A9337E-BD08-9B4C-92AF-922257F16038}" dt="2022-04-20T16:09:08.358" v="620" actId="465"/>
          <ac:grpSpMkLst>
            <pc:docMk/>
            <pc:sldMk cId="3007614263" sldId="283"/>
            <ac:grpSpMk id="16" creationId="{80F16EC6-56A3-8E13-9685-739D09B730E8}"/>
          </ac:grpSpMkLst>
        </pc:grpChg>
        <pc:grpChg chg="add mod">
          <ac:chgData name="Ananth Jonnavittula" userId="4e4a9245a593dbc3" providerId="LiveId" clId="{A3A9337E-BD08-9B4C-92AF-922257F16038}" dt="2022-04-20T16:09:08.358" v="620" actId="465"/>
          <ac:grpSpMkLst>
            <pc:docMk/>
            <pc:sldMk cId="3007614263" sldId="283"/>
            <ac:grpSpMk id="19" creationId="{99813998-D286-7C20-4FD6-0A788BA839CE}"/>
          </ac:grpSpMkLst>
        </pc:grpChg>
        <pc:grpChg chg="add mod">
          <ac:chgData name="Ananth Jonnavittula" userId="4e4a9245a593dbc3" providerId="LiveId" clId="{A3A9337E-BD08-9B4C-92AF-922257F16038}" dt="2022-04-20T16:09:08.358" v="620" actId="465"/>
          <ac:grpSpMkLst>
            <pc:docMk/>
            <pc:sldMk cId="3007614263" sldId="283"/>
            <ac:grpSpMk id="22" creationId="{566F51B4-7AB0-6720-E171-5B7063E2B5BC}"/>
          </ac:grpSpMkLst>
        </pc:grpChg>
        <pc:grpChg chg="add mod">
          <ac:chgData name="Ananth Jonnavittula" userId="4e4a9245a593dbc3" providerId="LiveId" clId="{A3A9337E-BD08-9B4C-92AF-922257F16038}" dt="2022-04-20T16:11:20.832" v="637" actId="1076"/>
          <ac:grpSpMkLst>
            <pc:docMk/>
            <pc:sldMk cId="3007614263" sldId="283"/>
            <ac:grpSpMk id="29" creationId="{942B3188-0DE1-0873-B255-53D43360FF1D}"/>
          </ac:grpSpMkLst>
        </pc:grpChg>
        <pc:grpChg chg="add">
          <ac:chgData name="Ananth Jonnavittula" userId="4e4a9245a593dbc3" providerId="LiveId" clId="{A3A9337E-BD08-9B4C-92AF-922257F16038}" dt="2022-04-20T16:10:57.876" v="632" actId="164"/>
          <ac:grpSpMkLst>
            <pc:docMk/>
            <pc:sldMk cId="3007614263" sldId="283"/>
            <ac:grpSpMk id="30" creationId="{B50C4096-317F-A181-3884-86FA2F42817B}"/>
          </ac:grpSpMkLst>
        </pc:grpChg>
        <pc:grpChg chg="add mod">
          <ac:chgData name="Ananth Jonnavittula" userId="4e4a9245a593dbc3" providerId="LiveId" clId="{A3A9337E-BD08-9B4C-92AF-922257F16038}" dt="2022-04-20T16:32:16.380" v="1184" actId="1076"/>
          <ac:grpSpMkLst>
            <pc:docMk/>
            <pc:sldMk cId="3007614263" sldId="283"/>
            <ac:grpSpMk id="35" creationId="{0EC3EAB4-4576-CA60-B4B7-CE107395B10D}"/>
          </ac:grpSpMkLst>
        </pc:grpChg>
        <pc:picChg chg="add del mod topLvl">
          <ac:chgData name="Ananth Jonnavittula" userId="4e4a9245a593dbc3" providerId="LiveId" clId="{A3A9337E-BD08-9B4C-92AF-922257F16038}" dt="2022-04-20T16:07:25.143" v="598" actId="478"/>
          <ac:picMkLst>
            <pc:docMk/>
            <pc:sldMk cId="3007614263" sldId="283"/>
            <ac:picMk id="4" creationId="{57B8AC73-1725-56F9-B46A-0A0BCEC0F51B}"/>
          </ac:picMkLst>
        </pc:picChg>
        <pc:picChg chg="add del mod topLvl">
          <ac:chgData name="Ananth Jonnavittula" userId="4e4a9245a593dbc3" providerId="LiveId" clId="{A3A9337E-BD08-9B4C-92AF-922257F16038}" dt="2022-04-20T16:07:23.681" v="597" actId="478"/>
          <ac:picMkLst>
            <pc:docMk/>
            <pc:sldMk cId="3007614263" sldId="283"/>
            <ac:picMk id="5" creationId="{03136D78-CB65-27F7-C2DB-168448F14761}"/>
          </ac:picMkLst>
        </pc:picChg>
        <pc:picChg chg="add del mod topLvl">
          <ac:chgData name="Ananth Jonnavittula" userId="4e4a9245a593dbc3" providerId="LiveId" clId="{A3A9337E-BD08-9B4C-92AF-922257F16038}" dt="2022-04-20T16:07:27.327" v="599" actId="478"/>
          <ac:picMkLst>
            <pc:docMk/>
            <pc:sldMk cId="3007614263" sldId="283"/>
            <ac:picMk id="6" creationId="{993860EF-19C6-A7BA-AD96-84BEF9BFA427}"/>
          </ac:picMkLst>
        </pc:picChg>
        <pc:picChg chg="mod">
          <ac:chgData name="Ananth Jonnavittula" userId="4e4a9245a593dbc3" providerId="LiveId" clId="{A3A9337E-BD08-9B4C-92AF-922257F16038}" dt="2022-04-20T16:07:28.520" v="600"/>
          <ac:picMkLst>
            <pc:docMk/>
            <pc:sldMk cId="3007614263" sldId="283"/>
            <ac:picMk id="10" creationId="{226D22F1-F7E2-EF55-9CC3-01B041D17557}"/>
          </ac:picMkLst>
        </pc:picChg>
        <pc:picChg chg="mod">
          <ac:chgData name="Ananth Jonnavittula" userId="4e4a9245a593dbc3" providerId="LiveId" clId="{A3A9337E-BD08-9B4C-92AF-922257F16038}" dt="2022-04-20T16:07:47.947" v="604" actId="1076"/>
          <ac:picMkLst>
            <pc:docMk/>
            <pc:sldMk cId="3007614263" sldId="283"/>
            <ac:picMk id="11" creationId="{C530528A-C992-7BB9-DF52-0134412D2BD6}"/>
          </ac:picMkLst>
        </pc:picChg>
        <pc:picChg chg="add mod">
          <ac:chgData name="Ananth Jonnavittula" userId="4e4a9245a593dbc3" providerId="LiveId" clId="{A3A9337E-BD08-9B4C-92AF-922257F16038}" dt="2022-04-20T16:09:12.886" v="621" actId="1076"/>
          <ac:picMkLst>
            <pc:docMk/>
            <pc:sldMk cId="3007614263" sldId="283"/>
            <ac:picMk id="13" creationId="{EE905E54-83D8-E110-B0FF-1809BA901033}"/>
          </ac:picMkLst>
        </pc:picChg>
        <pc:picChg chg="add mod">
          <ac:chgData name="Ananth Jonnavittula" userId="4e4a9245a593dbc3" providerId="LiveId" clId="{A3A9337E-BD08-9B4C-92AF-922257F16038}" dt="2022-04-20T16:08:40.564" v="613" actId="1076"/>
          <ac:picMkLst>
            <pc:docMk/>
            <pc:sldMk cId="3007614263" sldId="283"/>
            <ac:picMk id="14" creationId="{A472BBA3-C07D-6C9F-FD2A-B19CD0E20319}"/>
          </ac:picMkLst>
        </pc:picChg>
        <pc:picChg chg="add mod">
          <ac:chgData name="Ananth Jonnavittula" userId="4e4a9245a593dbc3" providerId="LiveId" clId="{A3A9337E-BD08-9B4C-92AF-922257F16038}" dt="2022-04-20T16:10:43.057" v="630" actId="1076"/>
          <ac:picMkLst>
            <pc:docMk/>
            <pc:sldMk cId="3007614263" sldId="283"/>
            <ac:picMk id="26" creationId="{BC6C8718-324C-BF31-89EB-7D3EA93CA3F2}"/>
          </ac:picMkLst>
        </pc:picChg>
        <pc:picChg chg="add mod">
          <ac:chgData name="Ananth Jonnavittula" userId="4e4a9245a593dbc3" providerId="LiveId" clId="{A3A9337E-BD08-9B4C-92AF-922257F16038}" dt="2022-04-20T16:10:43.057" v="630" actId="1076"/>
          <ac:picMkLst>
            <pc:docMk/>
            <pc:sldMk cId="3007614263" sldId="283"/>
            <ac:picMk id="27" creationId="{BB2E944D-76E0-E323-2920-6F76AC393F8B}"/>
          </ac:picMkLst>
        </pc:picChg>
        <pc:picChg chg="add mod">
          <ac:chgData name="Ananth Jonnavittula" userId="4e4a9245a593dbc3" providerId="LiveId" clId="{A3A9337E-BD08-9B4C-92AF-922257F16038}" dt="2022-04-20T16:12:43.479" v="645" actId="1076"/>
          <ac:picMkLst>
            <pc:docMk/>
            <pc:sldMk cId="3007614263" sldId="283"/>
            <ac:picMk id="31" creationId="{1533E1F0-061B-AB1C-8EEC-040704EB2FE2}"/>
          </ac:picMkLst>
        </pc:picChg>
        <pc:picChg chg="add mod">
          <ac:chgData name="Ananth Jonnavittula" userId="4e4a9245a593dbc3" providerId="LiveId" clId="{A3A9337E-BD08-9B4C-92AF-922257F16038}" dt="2022-04-20T16:32:24.352" v="1186" actId="688"/>
          <ac:picMkLst>
            <pc:docMk/>
            <pc:sldMk cId="3007614263" sldId="283"/>
            <ac:picMk id="32" creationId="{2DC97EAE-86A0-3EF4-3142-948DFC2C565A}"/>
          </ac:picMkLst>
        </pc:picChg>
        <pc:cxnChg chg="add del mod topLvl">
          <ac:chgData name="Ananth Jonnavittula" userId="4e4a9245a593dbc3" providerId="LiveId" clId="{A3A9337E-BD08-9B4C-92AF-922257F16038}" dt="2022-04-20T16:07:27.327" v="599" actId="478"/>
          <ac:cxnSpMkLst>
            <pc:docMk/>
            <pc:sldMk cId="3007614263" sldId="283"/>
            <ac:cxnSpMk id="7" creationId="{29208C8C-21DC-18BB-2B94-6856D8CC3FB7}"/>
          </ac:cxnSpMkLst>
        </pc:cxnChg>
        <pc:cxnChg chg="add mod">
          <ac:chgData name="Ananth Jonnavittula" userId="4e4a9245a593dbc3" providerId="LiveId" clId="{A3A9337E-BD08-9B4C-92AF-922257F16038}" dt="2022-04-20T16:08:45.128" v="614" actId="1076"/>
          <ac:cxnSpMkLst>
            <pc:docMk/>
            <pc:sldMk cId="3007614263" sldId="283"/>
            <ac:cxnSpMk id="12" creationId="{5EEE99C3-C414-8A84-606D-F788E84A522C}"/>
          </ac:cxnSpMkLst>
        </pc:cxnChg>
        <pc:cxnChg chg="add mod">
          <ac:chgData name="Ananth Jonnavittula" userId="4e4a9245a593dbc3" providerId="LiveId" clId="{A3A9337E-BD08-9B4C-92AF-922257F16038}" dt="2022-04-20T16:08:48.174" v="615" actId="1076"/>
          <ac:cxnSpMkLst>
            <pc:docMk/>
            <pc:sldMk cId="3007614263" sldId="283"/>
            <ac:cxnSpMk id="15" creationId="{42DC5039-62FF-B6FD-3029-4AC401D58998}"/>
          </ac:cxnSpMkLst>
        </pc:cxnChg>
        <pc:cxnChg chg="add mod">
          <ac:chgData name="Ananth Jonnavittula" userId="4e4a9245a593dbc3" providerId="LiveId" clId="{A3A9337E-BD08-9B4C-92AF-922257F16038}" dt="2022-04-20T16:10:43.057" v="630" actId="1076"/>
          <ac:cxnSpMkLst>
            <pc:docMk/>
            <pc:sldMk cId="3007614263" sldId="283"/>
            <ac:cxnSpMk id="25" creationId="{052B1713-FB7D-5D42-7378-F00678267CAD}"/>
          </ac:cxnSpMkLst>
        </pc:cxnChg>
        <pc:cxnChg chg="add mod">
          <ac:chgData name="Ananth Jonnavittula" userId="4e4a9245a593dbc3" providerId="LiveId" clId="{A3A9337E-BD08-9B4C-92AF-922257F16038}" dt="2022-04-20T16:10:43.057" v="630" actId="1076"/>
          <ac:cxnSpMkLst>
            <pc:docMk/>
            <pc:sldMk cId="3007614263" sldId="283"/>
            <ac:cxnSpMk id="28" creationId="{1A63596C-5222-2112-B049-9BE45D8BEC1F}"/>
          </ac:cxnSpMkLst>
        </pc:cxnChg>
      </pc:sldChg>
      <pc:sldChg chg="delSp modSp add mod setBg delDesignElem">
        <pc:chgData name="Ananth Jonnavittula" userId="4e4a9245a593dbc3" providerId="LiveId" clId="{A3A9337E-BD08-9B4C-92AF-922257F16038}" dt="2022-04-21T17:10:10.368" v="1360" actId="1076"/>
        <pc:sldMkLst>
          <pc:docMk/>
          <pc:sldMk cId="3113243303" sldId="284"/>
        </pc:sldMkLst>
        <pc:spChg chg="mod">
          <ac:chgData name="Ananth Jonnavittula" userId="4e4a9245a593dbc3" providerId="LiveId" clId="{A3A9337E-BD08-9B4C-92AF-922257F16038}" dt="2022-04-21T17:10:10.368" v="1360" actId="1076"/>
          <ac:spMkLst>
            <pc:docMk/>
            <pc:sldMk cId="3113243303" sldId="284"/>
            <ac:spMk id="5" creationId="{1C21353B-212E-4AAE-CA07-125F9C5899A0}"/>
          </ac:spMkLst>
        </pc:spChg>
        <pc:spChg chg="del">
          <ac:chgData name="Ananth Jonnavittula" userId="4e4a9245a593dbc3" providerId="LiveId" clId="{A3A9337E-BD08-9B4C-92AF-922257F16038}" dt="2022-04-20T02:04:53.593" v="365"/>
          <ac:spMkLst>
            <pc:docMk/>
            <pc:sldMk cId="3113243303" sldId="284"/>
            <ac:spMk id="9" creationId="{9B37791B-B040-4694-BFDC-8DD132D86E8E}"/>
          </ac:spMkLst>
        </pc:spChg>
        <pc:grpChg chg="del">
          <ac:chgData name="Ananth Jonnavittula" userId="4e4a9245a593dbc3" providerId="LiveId" clId="{A3A9337E-BD08-9B4C-92AF-922257F16038}" dt="2022-04-20T02:04:53.593" v="365"/>
          <ac:grpSpMkLst>
            <pc:docMk/>
            <pc:sldMk cId="3113243303" sldId="284"/>
            <ac:grpSpMk id="11" creationId="{4252769E-B9F0-4068-A645-5BBEF16E9C28}"/>
          </ac:grpSpMkLst>
        </pc:grpChg>
      </pc:sldChg>
      <pc:sldChg chg="modSp">
        <pc:chgData name="Ananth Jonnavittula" userId="4e4a9245a593dbc3" providerId="LiveId" clId="{A3A9337E-BD08-9B4C-92AF-922257F16038}" dt="2022-04-21T16:24:29.742" v="1300" actId="6549"/>
        <pc:sldMkLst>
          <pc:docMk/>
          <pc:sldMk cId="1091374448" sldId="285"/>
        </pc:sldMkLst>
        <pc:spChg chg="mod">
          <ac:chgData name="Ananth Jonnavittula" userId="4e4a9245a593dbc3" providerId="LiveId" clId="{A3A9337E-BD08-9B4C-92AF-922257F16038}" dt="2022-04-21T16:24:29.742" v="1300" actId="6549"/>
          <ac:spMkLst>
            <pc:docMk/>
            <pc:sldMk cId="1091374448" sldId="285"/>
            <ac:spMk id="3" creationId="{E0DB2C1D-F484-8BAC-CE85-3139264A2247}"/>
          </ac:spMkLst>
        </pc:spChg>
      </pc:sldChg>
      <pc:sldChg chg="addSp delSp modSp mod">
        <pc:chgData name="Ananth Jonnavittula" userId="4e4a9245a593dbc3" providerId="LiveId" clId="{A3A9337E-BD08-9B4C-92AF-922257F16038}" dt="2022-04-21T00:31:07.864" v="1225" actId="20577"/>
        <pc:sldMkLst>
          <pc:docMk/>
          <pc:sldMk cId="2044971334" sldId="287"/>
        </pc:sldMkLst>
        <pc:spChg chg="del mod">
          <ac:chgData name="Ananth Jonnavittula" userId="4e4a9245a593dbc3" providerId="LiveId" clId="{A3A9337E-BD08-9B4C-92AF-922257F16038}" dt="2022-04-21T00:30:25.218" v="1206" actId="478"/>
          <ac:spMkLst>
            <pc:docMk/>
            <pc:sldMk cId="2044971334" sldId="287"/>
            <ac:spMk id="6" creationId="{EF5AB7C1-FB3B-4CF5-AFD8-813345745B58}"/>
          </ac:spMkLst>
        </pc:spChg>
        <pc:spChg chg="add del mod">
          <ac:chgData name="Ananth Jonnavittula" userId="4e4a9245a593dbc3" providerId="LiveId" clId="{A3A9337E-BD08-9B4C-92AF-922257F16038}" dt="2022-04-21T00:30:28.837" v="1207" actId="478"/>
          <ac:spMkLst>
            <pc:docMk/>
            <pc:sldMk cId="2044971334" sldId="287"/>
            <ac:spMk id="7" creationId="{D2F55531-CB64-73F0-5CA1-6BE3A35FB83F}"/>
          </ac:spMkLst>
        </pc:spChg>
        <pc:spChg chg="add del mod">
          <ac:chgData name="Ananth Jonnavittula" userId="4e4a9245a593dbc3" providerId="LiveId" clId="{A3A9337E-BD08-9B4C-92AF-922257F16038}" dt="2022-04-21T00:31:03.973" v="1218" actId="478"/>
          <ac:spMkLst>
            <pc:docMk/>
            <pc:sldMk cId="2044971334" sldId="287"/>
            <ac:spMk id="11" creationId="{2102AD25-F671-FD6C-C21F-D9DDB5121AF1}"/>
          </ac:spMkLst>
        </pc:spChg>
        <pc:spChg chg="add mod">
          <ac:chgData name="Ananth Jonnavittula" userId="4e4a9245a593dbc3" providerId="LiveId" clId="{A3A9337E-BD08-9B4C-92AF-922257F16038}" dt="2022-04-21T00:31:07.864" v="1225" actId="20577"/>
          <ac:spMkLst>
            <pc:docMk/>
            <pc:sldMk cId="2044971334" sldId="287"/>
            <ac:spMk id="12" creationId="{245C5A08-85D1-1F6D-B4E6-691D9112D8E8}"/>
          </ac:spMkLst>
        </pc:spChg>
        <pc:picChg chg="add mod">
          <ac:chgData name="Ananth Jonnavittula" userId="4e4a9245a593dbc3" providerId="LiveId" clId="{A3A9337E-BD08-9B4C-92AF-922257F16038}" dt="2022-04-21T00:21:13.491" v="1197" actId="1076"/>
          <ac:picMkLst>
            <pc:docMk/>
            <pc:sldMk cId="2044971334" sldId="287"/>
            <ac:picMk id="8" creationId="{DBCE4C10-D575-D975-9579-F06878E446B3}"/>
          </ac:picMkLst>
        </pc:picChg>
        <pc:picChg chg="add del">
          <ac:chgData name="Ananth Jonnavittula" userId="4e4a9245a593dbc3" providerId="LiveId" clId="{A3A9337E-BD08-9B4C-92AF-922257F16038}" dt="2022-04-21T00:20:49.026" v="1195" actId="478"/>
          <ac:picMkLst>
            <pc:docMk/>
            <pc:sldMk cId="2044971334" sldId="287"/>
            <ac:picMk id="33" creationId="{3F8707DC-9266-1F1D-19CF-88D74376E90C}"/>
          </ac:picMkLst>
        </pc:picChg>
      </pc:sldChg>
      <pc:sldChg chg="delSp add mod delAnim modAnim">
        <pc:chgData name="Ananth Jonnavittula" userId="4e4a9245a593dbc3" providerId="LiveId" clId="{A3A9337E-BD08-9B4C-92AF-922257F16038}" dt="2022-04-21T16:21:55.884" v="1295" actId="478"/>
        <pc:sldMkLst>
          <pc:docMk/>
          <pc:sldMk cId="304438417" sldId="288"/>
        </pc:sldMkLst>
        <pc:spChg chg="del">
          <ac:chgData name="Ananth Jonnavittula" userId="4e4a9245a593dbc3" providerId="LiveId" clId="{A3A9337E-BD08-9B4C-92AF-922257F16038}" dt="2022-04-20T16:18:28.599" v="665" actId="478"/>
          <ac:spMkLst>
            <pc:docMk/>
            <pc:sldMk cId="304438417" sldId="288"/>
            <ac:spMk id="33" creationId="{AA084ACC-66C3-FA84-6FBE-8A0D691537A8}"/>
          </ac:spMkLst>
        </pc:spChg>
        <pc:grpChg chg="del">
          <ac:chgData name="Ananth Jonnavittula" userId="4e4a9245a593dbc3" providerId="LiveId" clId="{A3A9337E-BD08-9B4C-92AF-922257F16038}" dt="2022-04-21T16:21:55.884" v="1295" actId="478"/>
          <ac:grpSpMkLst>
            <pc:docMk/>
            <pc:sldMk cId="304438417" sldId="288"/>
            <ac:grpSpMk id="22" creationId="{566F51B4-7AB0-6720-E171-5B7063E2B5BC}"/>
          </ac:grpSpMkLst>
        </pc:grpChg>
        <pc:grpChg chg="del">
          <ac:chgData name="Ananth Jonnavittula" userId="4e4a9245a593dbc3" providerId="LiveId" clId="{A3A9337E-BD08-9B4C-92AF-922257F16038}" dt="2022-04-20T16:18:39.612" v="668" actId="478"/>
          <ac:grpSpMkLst>
            <pc:docMk/>
            <pc:sldMk cId="304438417" sldId="288"/>
            <ac:grpSpMk id="29" creationId="{942B3188-0DE1-0873-B255-53D43360FF1D}"/>
          </ac:grpSpMkLst>
        </pc:grpChg>
        <pc:grpChg chg="del">
          <ac:chgData name="Ananth Jonnavittula" userId="4e4a9245a593dbc3" providerId="LiveId" clId="{A3A9337E-BD08-9B4C-92AF-922257F16038}" dt="2022-04-21T16:21:50.611" v="1292" actId="165"/>
          <ac:grpSpMkLst>
            <pc:docMk/>
            <pc:sldMk cId="304438417" sldId="288"/>
            <ac:grpSpMk id="30" creationId="{B50C4096-317F-A181-3884-86FA2F42817B}"/>
          </ac:grpSpMkLst>
        </pc:grpChg>
        <pc:grpChg chg="del">
          <ac:chgData name="Ananth Jonnavittula" userId="4e4a9245a593dbc3" providerId="LiveId" clId="{A3A9337E-BD08-9B4C-92AF-922257F16038}" dt="2022-04-20T16:18:26.582" v="664" actId="478"/>
          <ac:grpSpMkLst>
            <pc:docMk/>
            <pc:sldMk cId="304438417" sldId="288"/>
            <ac:grpSpMk id="35" creationId="{0EC3EAB4-4576-CA60-B4B7-CE107395B10D}"/>
          </ac:grpSpMkLst>
        </pc:grpChg>
        <pc:picChg chg="del topLvl">
          <ac:chgData name="Ananth Jonnavittula" userId="4e4a9245a593dbc3" providerId="LiveId" clId="{A3A9337E-BD08-9B4C-92AF-922257F16038}" dt="2022-04-21T16:21:54.761" v="1294" actId="478"/>
          <ac:picMkLst>
            <pc:docMk/>
            <pc:sldMk cId="304438417" sldId="288"/>
            <ac:picMk id="13" creationId="{EE905E54-83D8-E110-B0FF-1809BA901033}"/>
          </ac:picMkLst>
        </pc:picChg>
        <pc:picChg chg="topLvl">
          <ac:chgData name="Ananth Jonnavittula" userId="4e4a9245a593dbc3" providerId="LiveId" clId="{A3A9337E-BD08-9B4C-92AF-922257F16038}" dt="2022-04-21T16:21:50.611" v="1292" actId="165"/>
          <ac:picMkLst>
            <pc:docMk/>
            <pc:sldMk cId="304438417" sldId="288"/>
            <ac:picMk id="14" creationId="{A472BBA3-C07D-6C9F-FD2A-B19CD0E20319}"/>
          </ac:picMkLst>
        </pc:picChg>
        <pc:cxnChg chg="topLvl">
          <ac:chgData name="Ananth Jonnavittula" userId="4e4a9245a593dbc3" providerId="LiveId" clId="{A3A9337E-BD08-9B4C-92AF-922257F16038}" dt="2022-04-21T16:21:50.611" v="1292" actId="165"/>
          <ac:cxnSpMkLst>
            <pc:docMk/>
            <pc:sldMk cId="304438417" sldId="288"/>
            <ac:cxnSpMk id="12" creationId="{5EEE99C3-C414-8A84-606D-F788E84A522C}"/>
          </ac:cxnSpMkLst>
        </pc:cxnChg>
        <pc:cxnChg chg="del topLvl">
          <ac:chgData name="Ananth Jonnavittula" userId="4e4a9245a593dbc3" providerId="LiveId" clId="{A3A9337E-BD08-9B4C-92AF-922257F16038}" dt="2022-04-21T16:21:53.176" v="1293" actId="478"/>
          <ac:cxnSpMkLst>
            <pc:docMk/>
            <pc:sldMk cId="304438417" sldId="288"/>
            <ac:cxnSpMk id="15" creationId="{42DC5039-62FF-B6FD-3029-4AC401D58998}"/>
          </ac:cxnSpMkLst>
        </pc:cxnChg>
      </pc:sldChg>
      <pc:sldChg chg="delSp modSp add mod">
        <pc:chgData name="Ananth Jonnavittula" userId="4e4a9245a593dbc3" providerId="LiveId" clId="{A3A9337E-BD08-9B4C-92AF-922257F16038}" dt="2022-04-20T16:21:48.163" v="685" actId="692"/>
        <pc:sldMkLst>
          <pc:docMk/>
          <pc:sldMk cId="486526233" sldId="289"/>
        </pc:sldMkLst>
        <pc:grpChg chg="del">
          <ac:chgData name="Ananth Jonnavittula" userId="4e4a9245a593dbc3" providerId="LiveId" clId="{A3A9337E-BD08-9B4C-92AF-922257F16038}" dt="2022-04-20T16:21:40.254" v="682" actId="165"/>
          <ac:grpSpMkLst>
            <pc:docMk/>
            <pc:sldMk cId="486526233" sldId="289"/>
            <ac:grpSpMk id="30" creationId="{B50C4096-317F-A181-3884-86FA2F42817B}"/>
          </ac:grpSpMkLst>
        </pc:grpChg>
        <pc:picChg chg="del topLvl">
          <ac:chgData name="Ananth Jonnavittula" userId="4e4a9245a593dbc3" providerId="LiveId" clId="{A3A9337E-BD08-9B4C-92AF-922257F16038}" dt="2022-04-20T16:21:42.490" v="683" actId="478"/>
          <ac:picMkLst>
            <pc:docMk/>
            <pc:sldMk cId="486526233" sldId="289"/>
            <ac:picMk id="13" creationId="{EE905E54-83D8-E110-B0FF-1809BA901033}"/>
          </ac:picMkLst>
        </pc:picChg>
        <pc:picChg chg="topLvl">
          <ac:chgData name="Ananth Jonnavittula" userId="4e4a9245a593dbc3" providerId="LiveId" clId="{A3A9337E-BD08-9B4C-92AF-922257F16038}" dt="2022-04-20T16:21:40.254" v="682" actId="165"/>
          <ac:picMkLst>
            <pc:docMk/>
            <pc:sldMk cId="486526233" sldId="289"/>
            <ac:picMk id="14" creationId="{A472BBA3-C07D-6C9F-FD2A-B19CD0E20319}"/>
          </ac:picMkLst>
        </pc:picChg>
        <pc:cxnChg chg="del topLvl">
          <ac:chgData name="Ananth Jonnavittula" userId="4e4a9245a593dbc3" providerId="LiveId" clId="{A3A9337E-BD08-9B4C-92AF-922257F16038}" dt="2022-04-20T16:21:44.018" v="684" actId="478"/>
          <ac:cxnSpMkLst>
            <pc:docMk/>
            <pc:sldMk cId="486526233" sldId="289"/>
            <ac:cxnSpMk id="12" creationId="{5EEE99C3-C414-8A84-606D-F788E84A522C}"/>
          </ac:cxnSpMkLst>
        </pc:cxnChg>
        <pc:cxnChg chg="mod topLvl">
          <ac:chgData name="Ananth Jonnavittula" userId="4e4a9245a593dbc3" providerId="LiveId" clId="{A3A9337E-BD08-9B4C-92AF-922257F16038}" dt="2022-04-20T16:21:48.163" v="685" actId="692"/>
          <ac:cxnSpMkLst>
            <pc:docMk/>
            <pc:sldMk cId="486526233" sldId="289"/>
            <ac:cxnSpMk id="15" creationId="{42DC5039-62FF-B6FD-3029-4AC401D58998}"/>
          </ac:cxnSpMkLst>
        </pc:cxnChg>
      </pc:sldChg>
      <pc:sldChg chg="add del">
        <pc:chgData name="Ananth Jonnavittula" userId="4e4a9245a593dbc3" providerId="LiveId" clId="{A3A9337E-BD08-9B4C-92AF-922257F16038}" dt="2022-04-20T16:24:27.775" v="687"/>
        <pc:sldMkLst>
          <pc:docMk/>
          <pc:sldMk cId="340078121" sldId="290"/>
        </pc:sldMkLst>
      </pc:sldChg>
      <pc:sldChg chg="addSp delSp modSp add del mod setBg delAnim delDesignElem">
        <pc:chgData name="Ananth Jonnavittula" userId="4e4a9245a593dbc3" providerId="LiveId" clId="{A3A9337E-BD08-9B4C-92AF-922257F16038}" dt="2022-04-20T16:25:49.755" v="745" actId="2696"/>
        <pc:sldMkLst>
          <pc:docMk/>
          <pc:sldMk cId="912460369" sldId="290"/>
        </pc:sldMkLst>
        <pc:spChg chg="del mod">
          <ac:chgData name="Ananth Jonnavittula" userId="4e4a9245a593dbc3" providerId="LiveId" clId="{A3A9337E-BD08-9B4C-92AF-922257F16038}" dt="2022-04-20T16:25:28.317" v="743" actId="478"/>
          <ac:spMkLst>
            <pc:docMk/>
            <pc:sldMk cId="912460369" sldId="290"/>
            <ac:spMk id="2" creationId="{EE7A3A7B-9EA7-6F3E-80A5-B36DA53C4347}"/>
          </ac:spMkLst>
        </pc:spChg>
        <pc:spChg chg="mod">
          <ac:chgData name="Ananth Jonnavittula" userId="4e4a9245a593dbc3" providerId="LiveId" clId="{A3A9337E-BD08-9B4C-92AF-922257F16038}" dt="2022-04-20T16:24:49.807" v="696" actId="14100"/>
          <ac:spMkLst>
            <pc:docMk/>
            <pc:sldMk cId="912460369" sldId="290"/>
            <ac:spMk id="3" creationId="{0AC72C15-6A35-0A7A-90B3-0F96D8DCDDC6}"/>
          </ac:spMkLst>
        </pc:spChg>
        <pc:spChg chg="add del mod">
          <ac:chgData name="Ananth Jonnavittula" userId="4e4a9245a593dbc3" providerId="LiveId" clId="{A3A9337E-BD08-9B4C-92AF-922257F16038}" dt="2022-04-20T16:25:31.111" v="744" actId="478"/>
          <ac:spMkLst>
            <pc:docMk/>
            <pc:sldMk cId="912460369" sldId="290"/>
            <ac:spMk id="5" creationId="{D6C328EC-5D29-DEB6-7D60-E7A6B0C77881}"/>
          </ac:spMkLst>
        </pc:spChg>
        <pc:spChg chg="del">
          <ac:chgData name="Ananth Jonnavittula" userId="4e4a9245a593dbc3" providerId="LiveId" clId="{A3A9337E-BD08-9B4C-92AF-922257F16038}" dt="2022-04-20T16:24:31.819" v="689"/>
          <ac:spMkLst>
            <pc:docMk/>
            <pc:sldMk cId="912460369" sldId="290"/>
            <ac:spMk id="9" creationId="{B95B9BA8-1D69-4796-85F5-B6D0BD52354B}"/>
          </ac:spMkLst>
        </pc:spChg>
        <pc:spChg chg="del mod">
          <ac:chgData name="Ananth Jonnavittula" userId="4e4a9245a593dbc3" providerId="LiveId" clId="{A3A9337E-BD08-9B4C-92AF-922257F16038}" dt="2022-04-20T16:24:36.527" v="691" actId="478"/>
          <ac:spMkLst>
            <pc:docMk/>
            <pc:sldMk cId="912460369" sldId="290"/>
            <ac:spMk id="10" creationId="{439649CA-81D2-F404-7E0C-829C4C21D62F}"/>
          </ac:spMkLst>
        </pc:spChg>
        <pc:spChg chg="del">
          <ac:chgData name="Ananth Jonnavittula" userId="4e4a9245a593dbc3" providerId="LiveId" clId="{A3A9337E-BD08-9B4C-92AF-922257F16038}" dt="2022-04-20T16:24:37.816" v="692" actId="478"/>
          <ac:spMkLst>
            <pc:docMk/>
            <pc:sldMk cId="912460369" sldId="290"/>
            <ac:spMk id="14" creationId="{F61B9704-E415-631E-FC80-CFE4E1F7384C}"/>
          </ac:spMkLst>
        </pc:spChg>
        <pc:spChg chg="mod">
          <ac:chgData name="Ananth Jonnavittula" userId="4e4a9245a593dbc3" providerId="LiveId" clId="{A3A9337E-BD08-9B4C-92AF-922257F16038}" dt="2022-04-20T16:25:23.826" v="741" actId="20577"/>
          <ac:spMkLst>
            <pc:docMk/>
            <pc:sldMk cId="912460369" sldId="290"/>
            <ac:spMk id="16" creationId="{F3DEF778-B4E7-2173-B9C5-5B1576F0EA91}"/>
          </ac:spMkLst>
        </pc:spChg>
        <pc:grpChg chg="del">
          <ac:chgData name="Ananth Jonnavittula" userId="4e4a9245a593dbc3" providerId="LiveId" clId="{A3A9337E-BD08-9B4C-92AF-922257F16038}" dt="2022-04-20T16:24:31.819" v="689"/>
          <ac:grpSpMkLst>
            <pc:docMk/>
            <pc:sldMk cId="912460369" sldId="290"/>
            <ac:grpSpMk id="11" creationId="{EE5D87AC-5CCC-4E1F-8B25-D3A6053029C8}"/>
          </ac:grpSpMkLst>
        </pc:grpChg>
      </pc:sldChg>
      <pc:sldChg chg="addSp modSp new mod setBg modAnim">
        <pc:chgData name="Ananth Jonnavittula" userId="4e4a9245a593dbc3" providerId="LiveId" clId="{A3A9337E-BD08-9B4C-92AF-922257F16038}" dt="2022-04-20T16:27:24.070" v="964"/>
        <pc:sldMkLst>
          <pc:docMk/>
          <pc:sldMk cId="3486914526" sldId="290"/>
        </pc:sldMkLst>
        <pc:spChg chg="mod">
          <ac:chgData name="Ananth Jonnavittula" userId="4e4a9245a593dbc3" providerId="LiveId" clId="{A3A9337E-BD08-9B4C-92AF-922257F16038}" dt="2022-04-20T16:27:08.773" v="961" actId="26606"/>
          <ac:spMkLst>
            <pc:docMk/>
            <pc:sldMk cId="3486914526" sldId="290"/>
            <ac:spMk id="2" creationId="{E91134D4-F12A-4250-0126-48E5B20A6253}"/>
          </ac:spMkLst>
        </pc:spChg>
        <pc:spChg chg="mod">
          <ac:chgData name="Ananth Jonnavittula" userId="4e4a9245a593dbc3" providerId="LiveId" clId="{A3A9337E-BD08-9B4C-92AF-922257F16038}" dt="2022-04-20T16:27:08.773" v="961" actId="26606"/>
          <ac:spMkLst>
            <pc:docMk/>
            <pc:sldMk cId="3486914526" sldId="290"/>
            <ac:spMk id="3" creationId="{B8D29346-7490-1C88-5182-053E77360193}"/>
          </ac:spMkLst>
        </pc:spChg>
        <pc:spChg chg="add">
          <ac:chgData name="Ananth Jonnavittula" userId="4e4a9245a593dbc3" providerId="LiveId" clId="{A3A9337E-BD08-9B4C-92AF-922257F16038}" dt="2022-04-20T16:27:08.773" v="961" actId="26606"/>
          <ac:spMkLst>
            <pc:docMk/>
            <pc:sldMk cId="3486914526" sldId="290"/>
            <ac:spMk id="8" creationId="{B95B9BA8-1D69-4796-85F5-B6D0BD52354B}"/>
          </ac:spMkLst>
        </pc:spChg>
        <pc:grpChg chg="add">
          <ac:chgData name="Ananth Jonnavittula" userId="4e4a9245a593dbc3" providerId="LiveId" clId="{A3A9337E-BD08-9B4C-92AF-922257F16038}" dt="2022-04-20T16:27:08.773" v="961" actId="26606"/>
          <ac:grpSpMkLst>
            <pc:docMk/>
            <pc:sldMk cId="3486914526" sldId="290"/>
            <ac:grpSpMk id="10" creationId="{946904AF-CB04-4074-8038-1E84BC0922C0}"/>
          </ac:grpSpMkLst>
        </pc:grpChg>
      </pc:sldChg>
      <pc:sldChg chg="modSp add mod modAnim">
        <pc:chgData name="Ananth Jonnavittula" userId="4e4a9245a593dbc3" providerId="LiveId" clId="{A3A9337E-BD08-9B4C-92AF-922257F16038}" dt="2022-04-21T16:31:09.044" v="1350" actId="20577"/>
        <pc:sldMkLst>
          <pc:docMk/>
          <pc:sldMk cId="1224573282" sldId="291"/>
        </pc:sldMkLst>
        <pc:spChg chg="mod">
          <ac:chgData name="Ananth Jonnavittula" userId="4e4a9245a593dbc3" providerId="LiveId" clId="{A3A9337E-BD08-9B4C-92AF-922257F16038}" dt="2022-04-20T16:27:39.376" v="972" actId="20577"/>
          <ac:spMkLst>
            <pc:docMk/>
            <pc:sldMk cId="1224573282" sldId="291"/>
            <ac:spMk id="2" creationId="{E91134D4-F12A-4250-0126-48E5B20A6253}"/>
          </ac:spMkLst>
        </pc:spChg>
        <pc:spChg chg="mod">
          <ac:chgData name="Ananth Jonnavittula" userId="4e4a9245a593dbc3" providerId="LiveId" clId="{A3A9337E-BD08-9B4C-92AF-922257F16038}" dt="2022-04-21T16:31:09.044" v="1350" actId="20577"/>
          <ac:spMkLst>
            <pc:docMk/>
            <pc:sldMk cId="1224573282" sldId="291"/>
            <ac:spMk id="3" creationId="{B8D29346-7490-1C88-5182-053E77360193}"/>
          </ac:spMkLst>
        </pc:spChg>
      </pc:sldChg>
      <pc:sldChg chg="addSp delSp add del setBg delDesignElem">
        <pc:chgData name="Ananth Jonnavittula" userId="4e4a9245a593dbc3" providerId="LiveId" clId="{A3A9337E-BD08-9B4C-92AF-922257F16038}" dt="2022-04-20T16:27:34.386" v="967"/>
        <pc:sldMkLst>
          <pc:docMk/>
          <pc:sldMk cId="3004904959" sldId="291"/>
        </pc:sldMkLst>
        <pc:spChg chg="add del">
          <ac:chgData name="Ananth Jonnavittula" userId="4e4a9245a593dbc3" providerId="LiveId" clId="{A3A9337E-BD08-9B4C-92AF-922257F16038}" dt="2022-04-20T16:27:34.386" v="967"/>
          <ac:spMkLst>
            <pc:docMk/>
            <pc:sldMk cId="3004904959" sldId="291"/>
            <ac:spMk id="8" creationId="{B95B9BA8-1D69-4796-85F5-B6D0BD52354B}"/>
          </ac:spMkLst>
        </pc:spChg>
        <pc:grpChg chg="add del">
          <ac:chgData name="Ananth Jonnavittula" userId="4e4a9245a593dbc3" providerId="LiveId" clId="{A3A9337E-BD08-9B4C-92AF-922257F16038}" dt="2022-04-20T16:27:34.386" v="967"/>
          <ac:grpSpMkLst>
            <pc:docMk/>
            <pc:sldMk cId="3004904959" sldId="291"/>
            <ac:grpSpMk id="10" creationId="{946904AF-CB04-4074-8038-1E84BC0922C0}"/>
          </ac:grpSpMkLst>
        </pc:grpChg>
      </pc:sldChg>
      <pc:sldChg chg="modSp mod">
        <pc:chgData name="Ananth Jonnavittula" userId="4e4a9245a593dbc3" providerId="LiveId" clId="{A3A9337E-BD08-9B4C-92AF-922257F16038}" dt="2022-04-21T16:27:02.527" v="1322" actId="255"/>
        <pc:sldMkLst>
          <pc:docMk/>
          <pc:sldMk cId="1052969335" sldId="294"/>
        </pc:sldMkLst>
        <pc:spChg chg="mod">
          <ac:chgData name="Ananth Jonnavittula" userId="4e4a9245a593dbc3" providerId="LiveId" clId="{A3A9337E-BD08-9B4C-92AF-922257F16038}" dt="2022-04-21T16:27:02.527" v="1322" actId="255"/>
          <ac:spMkLst>
            <pc:docMk/>
            <pc:sldMk cId="1052969335" sldId="294"/>
            <ac:spMk id="3" creationId="{E0DB2C1D-F484-8BAC-CE85-3139264A2247}"/>
          </ac:spMkLst>
        </pc:spChg>
        <pc:spChg chg="mod">
          <ac:chgData name="Ananth Jonnavittula" userId="4e4a9245a593dbc3" providerId="LiveId" clId="{A3A9337E-BD08-9B4C-92AF-922257F16038}" dt="2022-04-21T16:26:35.552" v="1318" actId="12788"/>
          <ac:spMkLst>
            <pc:docMk/>
            <pc:sldMk cId="1052969335" sldId="294"/>
            <ac:spMk id="4" creationId="{AD889206-6EC8-4CD5-9C0D-03A72CCED19D}"/>
          </ac:spMkLst>
        </pc:spChg>
        <pc:spChg chg="mod">
          <ac:chgData name="Ananth Jonnavittula" userId="4e4a9245a593dbc3" providerId="LiveId" clId="{A3A9337E-BD08-9B4C-92AF-922257F16038}" dt="2022-04-21T16:26:42.166" v="1319" actId="122"/>
          <ac:spMkLst>
            <pc:docMk/>
            <pc:sldMk cId="1052969335" sldId="294"/>
            <ac:spMk id="5" creationId="{7A55E3FC-B89B-4AAB-A579-3240D1D8A588}"/>
          </ac:spMkLst>
        </pc:spChg>
        <pc:spChg chg="mod">
          <ac:chgData name="Ananth Jonnavittula" userId="4e4a9245a593dbc3" providerId="LiveId" clId="{A3A9337E-BD08-9B4C-92AF-922257F16038}" dt="2022-04-21T16:26:48.476" v="1320" actId="12788"/>
          <ac:spMkLst>
            <pc:docMk/>
            <pc:sldMk cId="1052969335" sldId="294"/>
            <ac:spMk id="8" creationId="{C113EE5D-3088-4863-B3AD-B8294447A339}"/>
          </ac:spMkLst>
        </pc:spChg>
        <pc:spChg chg="mod">
          <ac:chgData name="Ananth Jonnavittula" userId="4e4a9245a593dbc3" providerId="LiveId" clId="{A3A9337E-BD08-9B4C-92AF-922257F16038}" dt="2022-04-21T16:26:50.956" v="1321" actId="122"/>
          <ac:spMkLst>
            <pc:docMk/>
            <pc:sldMk cId="1052969335" sldId="294"/>
            <ac:spMk id="10" creationId="{05354841-2355-4048-B4A1-603F6E2714C6}"/>
          </ac:spMkLst>
        </pc:spChg>
      </pc:sldChg>
      <pc:sldChg chg="modSp modAnim">
        <pc:chgData name="Ananth Jonnavittula" userId="4e4a9245a593dbc3" providerId="LiveId" clId="{A3A9337E-BD08-9B4C-92AF-922257F16038}" dt="2022-04-21T16:29:28.703" v="1340" actId="20577"/>
        <pc:sldMkLst>
          <pc:docMk/>
          <pc:sldMk cId="2244081492" sldId="295"/>
        </pc:sldMkLst>
        <pc:spChg chg="mod">
          <ac:chgData name="Ananth Jonnavittula" userId="4e4a9245a593dbc3" providerId="LiveId" clId="{A3A9337E-BD08-9B4C-92AF-922257F16038}" dt="2022-04-21T16:29:25.831" v="1339" actId="20577"/>
          <ac:spMkLst>
            <pc:docMk/>
            <pc:sldMk cId="2244081492" sldId="295"/>
            <ac:spMk id="3" creationId="{E0DB2C1D-F484-8BAC-CE85-3139264A2247}"/>
          </ac:spMkLst>
        </pc:spChg>
      </pc:sldChg>
      <pc:sldChg chg="modSp mod">
        <pc:chgData name="Ananth Jonnavittula" userId="4e4a9245a593dbc3" providerId="LiveId" clId="{A3A9337E-BD08-9B4C-92AF-922257F16038}" dt="2022-04-21T00:36:02.262" v="1226" actId="207"/>
        <pc:sldMkLst>
          <pc:docMk/>
          <pc:sldMk cId="43604934" sldId="296"/>
        </pc:sldMkLst>
        <pc:spChg chg="mod">
          <ac:chgData name="Ananth Jonnavittula" userId="4e4a9245a593dbc3" providerId="LiveId" clId="{A3A9337E-BD08-9B4C-92AF-922257F16038}" dt="2022-04-21T00:36:02.262" v="1226" actId="207"/>
          <ac:spMkLst>
            <pc:docMk/>
            <pc:sldMk cId="43604934" sldId="296"/>
            <ac:spMk id="2" creationId="{2C0351F7-28BF-458B-8599-1EFC4845F6DB}"/>
          </ac:spMkLst>
        </pc:spChg>
      </pc:sldChg>
      <pc:sldChg chg="modSp mod">
        <pc:chgData name="Ananth Jonnavittula" userId="4e4a9245a593dbc3" providerId="LiveId" clId="{A3A9337E-BD08-9B4C-92AF-922257F16038}" dt="2022-04-21T16:30:56.915" v="1349" actId="20577"/>
        <pc:sldMkLst>
          <pc:docMk/>
          <pc:sldMk cId="2607856603" sldId="300"/>
        </pc:sldMkLst>
        <pc:spChg chg="mod">
          <ac:chgData name="Ananth Jonnavittula" userId="4e4a9245a593dbc3" providerId="LiveId" clId="{A3A9337E-BD08-9B4C-92AF-922257F16038}" dt="2022-04-21T00:37:01.918" v="1241" actId="20577"/>
          <ac:spMkLst>
            <pc:docMk/>
            <pc:sldMk cId="2607856603" sldId="300"/>
            <ac:spMk id="2" creationId="{46DBA458-2AEE-493A-8074-619657F85C94}"/>
          </ac:spMkLst>
        </pc:spChg>
        <pc:spChg chg="mod">
          <ac:chgData name="Ananth Jonnavittula" userId="4e4a9245a593dbc3" providerId="LiveId" clId="{A3A9337E-BD08-9B4C-92AF-922257F16038}" dt="2022-04-21T16:30:56.915" v="1349" actId="20577"/>
          <ac:spMkLst>
            <pc:docMk/>
            <pc:sldMk cId="2607856603" sldId="300"/>
            <ac:spMk id="26" creationId="{B75CD38A-2DBA-7797-F015-08F880E6C717}"/>
          </ac:spMkLst>
        </pc:spChg>
      </pc:sldChg>
      <pc:sldChg chg="modSp mod">
        <pc:chgData name="Ananth Jonnavittula" userId="4e4a9245a593dbc3" providerId="LiveId" clId="{A3A9337E-BD08-9B4C-92AF-922257F16038}" dt="2022-04-21T16:30:52.406" v="1347" actId="20577"/>
        <pc:sldMkLst>
          <pc:docMk/>
          <pc:sldMk cId="2932029968" sldId="301"/>
        </pc:sldMkLst>
        <pc:spChg chg="mod">
          <ac:chgData name="Ananth Jonnavittula" userId="4e4a9245a593dbc3" providerId="LiveId" clId="{A3A9337E-BD08-9B4C-92AF-922257F16038}" dt="2022-04-21T00:37:07.571" v="1242"/>
          <ac:spMkLst>
            <pc:docMk/>
            <pc:sldMk cId="2932029968" sldId="301"/>
            <ac:spMk id="2" creationId="{46DBA458-2AEE-493A-8074-619657F85C94}"/>
          </ac:spMkLst>
        </pc:spChg>
        <pc:spChg chg="mod">
          <ac:chgData name="Ananth Jonnavittula" userId="4e4a9245a593dbc3" providerId="LiveId" clId="{A3A9337E-BD08-9B4C-92AF-922257F16038}" dt="2022-04-21T16:30:52.406" v="1347" actId="20577"/>
          <ac:spMkLst>
            <pc:docMk/>
            <pc:sldMk cId="2932029968" sldId="301"/>
            <ac:spMk id="26" creationId="{B75CD38A-2DBA-7797-F015-08F880E6C717}"/>
          </ac:spMkLst>
        </pc:spChg>
      </pc:sldChg>
      <pc:sldChg chg="modSp mod">
        <pc:chgData name="Ananth Jonnavittula" userId="4e4a9245a593dbc3" providerId="LiveId" clId="{A3A9337E-BD08-9B4C-92AF-922257F16038}" dt="2022-04-21T16:30:34.006" v="1343" actId="20577"/>
        <pc:sldMkLst>
          <pc:docMk/>
          <pc:sldMk cId="1868143989" sldId="302"/>
        </pc:sldMkLst>
        <pc:spChg chg="mod">
          <ac:chgData name="Ananth Jonnavittula" userId="4e4a9245a593dbc3" providerId="LiveId" clId="{A3A9337E-BD08-9B4C-92AF-922257F16038}" dt="2022-04-21T00:37:15.459" v="1258" actId="20577"/>
          <ac:spMkLst>
            <pc:docMk/>
            <pc:sldMk cId="1868143989" sldId="302"/>
            <ac:spMk id="2" creationId="{46DBA458-2AEE-493A-8074-619657F85C94}"/>
          </ac:spMkLst>
        </pc:spChg>
        <pc:spChg chg="mod">
          <ac:chgData name="Ananth Jonnavittula" userId="4e4a9245a593dbc3" providerId="LiveId" clId="{A3A9337E-BD08-9B4C-92AF-922257F16038}" dt="2022-04-21T16:30:34.006" v="1343" actId="20577"/>
          <ac:spMkLst>
            <pc:docMk/>
            <pc:sldMk cId="1868143989" sldId="302"/>
            <ac:spMk id="26" creationId="{B75CD38A-2DBA-7797-F015-08F880E6C717}"/>
          </ac:spMkLst>
        </pc:spChg>
      </pc:sldChg>
      <pc:sldChg chg="modSp del mod">
        <pc:chgData name="Ananth Jonnavittula" userId="4e4a9245a593dbc3" providerId="LiveId" clId="{A3A9337E-BD08-9B4C-92AF-922257F16038}" dt="2022-04-21T16:30:50.026" v="1346" actId="2696"/>
        <pc:sldMkLst>
          <pc:docMk/>
          <pc:sldMk cId="3236227778" sldId="303"/>
        </pc:sldMkLst>
        <pc:spChg chg="mod">
          <ac:chgData name="Ananth Jonnavittula" userId="4e4a9245a593dbc3" providerId="LiveId" clId="{A3A9337E-BD08-9B4C-92AF-922257F16038}" dt="2022-04-21T00:37:21.684" v="1259"/>
          <ac:spMkLst>
            <pc:docMk/>
            <pc:sldMk cId="3236227778" sldId="303"/>
            <ac:spMk id="2" creationId="{46DBA458-2AEE-493A-8074-619657F85C94}"/>
          </ac:spMkLst>
        </pc:spChg>
        <pc:spChg chg="mod">
          <ac:chgData name="Ananth Jonnavittula" userId="4e4a9245a593dbc3" providerId="LiveId" clId="{A3A9337E-BD08-9B4C-92AF-922257F16038}" dt="2022-04-21T16:30:42.958" v="1345" actId="20577"/>
          <ac:spMkLst>
            <pc:docMk/>
            <pc:sldMk cId="3236227778" sldId="303"/>
            <ac:spMk id="26" creationId="{B75CD38A-2DBA-7797-F015-08F880E6C717}"/>
          </ac:spMkLst>
        </pc:spChg>
      </pc:sldChg>
      <pc:sldChg chg="addSp delSp modSp new mod delAnim modAnim">
        <pc:chgData name="Ananth Jonnavittula" userId="4e4a9245a593dbc3" providerId="LiveId" clId="{A3A9337E-BD08-9B4C-92AF-922257F16038}" dt="2022-04-21T00:52:17.653" v="1270" actId="1076"/>
        <pc:sldMkLst>
          <pc:docMk/>
          <pc:sldMk cId="628716633" sldId="304"/>
        </pc:sldMkLst>
        <pc:spChg chg="del">
          <ac:chgData name="Ananth Jonnavittula" userId="4e4a9245a593dbc3" providerId="LiveId" clId="{A3A9337E-BD08-9B4C-92AF-922257F16038}" dt="2022-04-21T00:51:50.351" v="1263" actId="478"/>
          <ac:spMkLst>
            <pc:docMk/>
            <pc:sldMk cId="628716633" sldId="304"/>
            <ac:spMk id="2" creationId="{C24706B3-34A8-10BD-F487-C5E4E514F6A6}"/>
          </ac:spMkLst>
        </pc:spChg>
        <pc:spChg chg="del">
          <ac:chgData name="Ananth Jonnavittula" userId="4e4a9245a593dbc3" providerId="LiveId" clId="{A3A9337E-BD08-9B4C-92AF-922257F16038}" dt="2022-04-21T00:51:51.487" v="1264" actId="478"/>
          <ac:spMkLst>
            <pc:docMk/>
            <pc:sldMk cId="628716633" sldId="304"/>
            <ac:spMk id="3" creationId="{DFBE0417-4B41-10E4-356A-E442C41882D9}"/>
          </ac:spMkLst>
        </pc:spChg>
        <pc:spChg chg="add mod">
          <ac:chgData name="Ananth Jonnavittula" userId="4e4a9245a593dbc3" providerId="LiveId" clId="{A3A9337E-BD08-9B4C-92AF-922257F16038}" dt="2022-04-21T00:51:48.815" v="1262" actId="1076"/>
          <ac:spMkLst>
            <pc:docMk/>
            <pc:sldMk cId="628716633" sldId="304"/>
            <ac:spMk id="8" creationId="{5D0189B8-1D24-8234-F552-DAFE3B38DD59}"/>
          </ac:spMkLst>
        </pc:spChg>
        <pc:spChg chg="add mod">
          <ac:chgData name="Ananth Jonnavittula" userId="4e4a9245a593dbc3" providerId="LiveId" clId="{A3A9337E-BD08-9B4C-92AF-922257F16038}" dt="2022-04-21T00:51:48.815" v="1262" actId="1076"/>
          <ac:spMkLst>
            <pc:docMk/>
            <pc:sldMk cId="628716633" sldId="304"/>
            <ac:spMk id="11" creationId="{C966939D-3364-A2C4-C17A-91117908FAFB}"/>
          </ac:spMkLst>
        </pc:spChg>
        <pc:spChg chg="mod">
          <ac:chgData name="Ananth Jonnavittula" userId="4e4a9245a593dbc3" providerId="LiveId" clId="{A3A9337E-BD08-9B4C-92AF-922257F16038}" dt="2022-04-21T00:51:45.498" v="1261"/>
          <ac:spMkLst>
            <pc:docMk/>
            <pc:sldMk cId="628716633" sldId="304"/>
            <ac:spMk id="14" creationId="{24560395-45B2-8E80-9E2C-D68DC43D5683}"/>
          </ac:spMkLst>
        </pc:spChg>
        <pc:spChg chg="mod">
          <ac:chgData name="Ananth Jonnavittula" userId="4e4a9245a593dbc3" providerId="LiveId" clId="{A3A9337E-BD08-9B4C-92AF-922257F16038}" dt="2022-04-21T00:51:45.498" v="1261"/>
          <ac:spMkLst>
            <pc:docMk/>
            <pc:sldMk cId="628716633" sldId="304"/>
            <ac:spMk id="15" creationId="{DC30CDE5-1D4E-B7C7-5A5C-493B5D4C48F7}"/>
          </ac:spMkLst>
        </pc:spChg>
        <pc:spChg chg="mod">
          <ac:chgData name="Ananth Jonnavittula" userId="4e4a9245a593dbc3" providerId="LiveId" clId="{A3A9337E-BD08-9B4C-92AF-922257F16038}" dt="2022-04-21T00:51:45.498" v="1261"/>
          <ac:spMkLst>
            <pc:docMk/>
            <pc:sldMk cId="628716633" sldId="304"/>
            <ac:spMk id="17" creationId="{74953C5B-1E65-B402-A397-9693653E5BF0}"/>
          </ac:spMkLst>
        </pc:spChg>
        <pc:spChg chg="mod">
          <ac:chgData name="Ananth Jonnavittula" userId="4e4a9245a593dbc3" providerId="LiveId" clId="{A3A9337E-BD08-9B4C-92AF-922257F16038}" dt="2022-04-21T00:51:45.498" v="1261"/>
          <ac:spMkLst>
            <pc:docMk/>
            <pc:sldMk cId="628716633" sldId="304"/>
            <ac:spMk id="18" creationId="{0ED33252-0C17-605E-C293-1189B9792155}"/>
          </ac:spMkLst>
        </pc:spChg>
        <pc:spChg chg="mod">
          <ac:chgData name="Ananth Jonnavittula" userId="4e4a9245a593dbc3" providerId="LiveId" clId="{A3A9337E-BD08-9B4C-92AF-922257F16038}" dt="2022-04-21T00:51:45.498" v="1261"/>
          <ac:spMkLst>
            <pc:docMk/>
            <pc:sldMk cId="628716633" sldId="304"/>
            <ac:spMk id="20" creationId="{E807F240-6494-9870-4BFF-7F80536B73C0}"/>
          </ac:spMkLst>
        </pc:spChg>
        <pc:spChg chg="mod">
          <ac:chgData name="Ananth Jonnavittula" userId="4e4a9245a593dbc3" providerId="LiveId" clId="{A3A9337E-BD08-9B4C-92AF-922257F16038}" dt="2022-04-21T00:51:45.498" v="1261"/>
          <ac:spMkLst>
            <pc:docMk/>
            <pc:sldMk cId="628716633" sldId="304"/>
            <ac:spMk id="21" creationId="{57C8572D-AE8B-3F99-93FD-409C96AC44C5}"/>
          </ac:spMkLst>
        </pc:spChg>
        <pc:grpChg chg="add mod">
          <ac:chgData name="Ananth Jonnavittula" userId="4e4a9245a593dbc3" providerId="LiveId" clId="{A3A9337E-BD08-9B4C-92AF-922257F16038}" dt="2022-04-21T00:51:57.229" v="1266" actId="1076"/>
          <ac:grpSpMkLst>
            <pc:docMk/>
            <pc:sldMk cId="628716633" sldId="304"/>
            <ac:grpSpMk id="4" creationId="{1EE0012B-87C5-7757-1671-249539F890A4}"/>
          </ac:grpSpMkLst>
        </pc:grpChg>
        <pc:grpChg chg="add mod">
          <ac:chgData name="Ananth Jonnavittula" userId="4e4a9245a593dbc3" providerId="LiveId" clId="{A3A9337E-BD08-9B4C-92AF-922257F16038}" dt="2022-04-21T00:51:48.815" v="1262" actId="1076"/>
          <ac:grpSpMkLst>
            <pc:docMk/>
            <pc:sldMk cId="628716633" sldId="304"/>
            <ac:grpSpMk id="13" creationId="{807C8103-AB25-C011-B930-43259E958FAA}"/>
          </ac:grpSpMkLst>
        </pc:grpChg>
        <pc:grpChg chg="add mod">
          <ac:chgData name="Ananth Jonnavittula" userId="4e4a9245a593dbc3" providerId="LiveId" clId="{A3A9337E-BD08-9B4C-92AF-922257F16038}" dt="2022-04-21T00:51:48.815" v="1262" actId="1076"/>
          <ac:grpSpMkLst>
            <pc:docMk/>
            <pc:sldMk cId="628716633" sldId="304"/>
            <ac:grpSpMk id="16" creationId="{4173D246-AE61-8DD6-EFE0-E30605E483D7}"/>
          </ac:grpSpMkLst>
        </pc:grpChg>
        <pc:grpChg chg="add mod">
          <ac:chgData name="Ananth Jonnavittula" userId="4e4a9245a593dbc3" providerId="LiveId" clId="{A3A9337E-BD08-9B4C-92AF-922257F16038}" dt="2022-04-21T00:51:48.815" v="1262" actId="1076"/>
          <ac:grpSpMkLst>
            <pc:docMk/>
            <pc:sldMk cId="628716633" sldId="304"/>
            <ac:grpSpMk id="19" creationId="{8929A4AA-90B7-FB36-BA3D-958892FE72A1}"/>
          </ac:grpSpMkLst>
        </pc:grpChg>
        <pc:grpChg chg="add mod">
          <ac:chgData name="Ananth Jonnavittula" userId="4e4a9245a593dbc3" providerId="LiveId" clId="{A3A9337E-BD08-9B4C-92AF-922257F16038}" dt="2022-04-21T00:52:14.621" v="1269" actId="1076"/>
          <ac:grpSpMkLst>
            <pc:docMk/>
            <pc:sldMk cId="628716633" sldId="304"/>
            <ac:grpSpMk id="22" creationId="{B588937D-F3ED-AA56-7122-F099A640B171}"/>
          </ac:grpSpMkLst>
        </pc:grpChg>
        <pc:picChg chg="mod">
          <ac:chgData name="Ananth Jonnavittula" userId="4e4a9245a593dbc3" providerId="LiveId" clId="{A3A9337E-BD08-9B4C-92AF-922257F16038}" dt="2022-04-21T00:51:45.498" v="1261"/>
          <ac:picMkLst>
            <pc:docMk/>
            <pc:sldMk cId="628716633" sldId="304"/>
            <ac:picMk id="5" creationId="{ACA1F0E4-B4C6-1BF7-3558-05B358C6EADE}"/>
          </ac:picMkLst>
        </pc:picChg>
        <pc:picChg chg="mod">
          <ac:chgData name="Ananth Jonnavittula" userId="4e4a9245a593dbc3" providerId="LiveId" clId="{A3A9337E-BD08-9B4C-92AF-922257F16038}" dt="2022-04-21T00:51:45.498" v="1261"/>
          <ac:picMkLst>
            <pc:docMk/>
            <pc:sldMk cId="628716633" sldId="304"/>
            <ac:picMk id="6" creationId="{EF6FD0C7-6D80-0129-8C9C-8C470D866603}"/>
          </ac:picMkLst>
        </pc:picChg>
        <pc:picChg chg="add mod">
          <ac:chgData name="Ananth Jonnavittula" userId="4e4a9245a593dbc3" providerId="LiveId" clId="{A3A9337E-BD08-9B4C-92AF-922257F16038}" dt="2022-04-21T00:52:17.653" v="1270" actId="1076"/>
          <ac:picMkLst>
            <pc:docMk/>
            <pc:sldMk cId="628716633" sldId="304"/>
            <ac:picMk id="7" creationId="{A00A7EF7-92ED-CE9C-7CB9-885BE069E2CD}"/>
          </ac:picMkLst>
        </pc:picChg>
        <pc:picChg chg="add mod">
          <ac:chgData name="Ananth Jonnavittula" userId="4e4a9245a593dbc3" providerId="LiveId" clId="{A3A9337E-BD08-9B4C-92AF-922257F16038}" dt="2022-04-21T00:51:48.815" v="1262" actId="1076"/>
          <ac:picMkLst>
            <pc:docMk/>
            <pc:sldMk cId="628716633" sldId="304"/>
            <ac:picMk id="9" creationId="{1C2224F8-47C1-6496-B089-E12A88EB7AE2}"/>
          </ac:picMkLst>
        </pc:picChg>
        <pc:picChg chg="add mod">
          <ac:chgData name="Ananth Jonnavittula" userId="4e4a9245a593dbc3" providerId="LiveId" clId="{A3A9337E-BD08-9B4C-92AF-922257F16038}" dt="2022-04-21T00:51:48.815" v="1262" actId="1076"/>
          <ac:picMkLst>
            <pc:docMk/>
            <pc:sldMk cId="628716633" sldId="304"/>
            <ac:picMk id="10" creationId="{2A351BCA-F3F1-6A0B-0B81-E42FE466B5FC}"/>
          </ac:picMkLst>
        </pc:picChg>
        <pc:cxnChg chg="add mod">
          <ac:chgData name="Ananth Jonnavittula" userId="4e4a9245a593dbc3" providerId="LiveId" clId="{A3A9337E-BD08-9B4C-92AF-922257F16038}" dt="2022-04-21T00:51:48.815" v="1262" actId="1076"/>
          <ac:cxnSpMkLst>
            <pc:docMk/>
            <pc:sldMk cId="628716633" sldId="304"/>
            <ac:cxnSpMk id="12" creationId="{3B7B752D-18B5-07C9-0AA1-D200A6FEC434}"/>
          </ac:cxnSpMkLst>
        </pc:cxnChg>
      </pc:sldChg>
      <pc:sldChg chg="modSp">
        <pc:chgData name="Ananth Jonnavittula" userId="4e4a9245a593dbc3" providerId="LiveId" clId="{A3A9337E-BD08-9B4C-92AF-922257F16038}" dt="2022-04-21T16:30:39.359" v="1344" actId="20577"/>
        <pc:sldMkLst>
          <pc:docMk/>
          <pc:sldMk cId="917211816" sldId="305"/>
        </pc:sldMkLst>
        <pc:spChg chg="mod">
          <ac:chgData name="Ananth Jonnavittula" userId="4e4a9245a593dbc3" providerId="LiveId" clId="{A3A9337E-BD08-9B4C-92AF-922257F16038}" dt="2022-04-21T16:30:39.359" v="1344" actId="20577"/>
          <ac:spMkLst>
            <pc:docMk/>
            <pc:sldMk cId="917211816" sldId="305"/>
            <ac:spMk id="26" creationId="{B75CD38A-2DBA-7797-F015-08F880E6C717}"/>
          </ac:spMkLst>
        </pc:spChg>
      </pc:sldChg>
      <pc:sldChg chg="addSp delSp modSp new mod">
        <pc:chgData name="Ananth Jonnavittula" userId="4e4a9245a593dbc3" providerId="LiveId" clId="{A3A9337E-BD08-9B4C-92AF-922257F16038}" dt="2022-04-21T16:17:45.057" v="1284" actId="1076"/>
        <pc:sldMkLst>
          <pc:docMk/>
          <pc:sldMk cId="4128960082" sldId="306"/>
        </pc:sldMkLst>
        <pc:spChg chg="add del">
          <ac:chgData name="Ananth Jonnavittula" userId="4e4a9245a593dbc3" providerId="LiveId" clId="{A3A9337E-BD08-9B4C-92AF-922257F16038}" dt="2022-04-21T16:17:15.975" v="1281" actId="478"/>
          <ac:spMkLst>
            <pc:docMk/>
            <pc:sldMk cId="4128960082" sldId="306"/>
            <ac:spMk id="2" creationId="{0913DB56-664B-3B5F-AA36-3E000A5493AE}"/>
          </ac:spMkLst>
        </pc:spChg>
        <pc:spChg chg="del">
          <ac:chgData name="Ananth Jonnavittula" userId="4e4a9245a593dbc3" providerId="LiveId" clId="{A3A9337E-BD08-9B4C-92AF-922257F16038}" dt="2022-04-21T16:16:42.583" v="1274" actId="478"/>
          <ac:spMkLst>
            <pc:docMk/>
            <pc:sldMk cId="4128960082" sldId="306"/>
            <ac:spMk id="3" creationId="{75708606-E1D6-FA93-7756-93C487CA6834}"/>
          </ac:spMkLst>
        </pc:spChg>
        <pc:grpChg chg="add mod">
          <ac:chgData name="Ananth Jonnavittula" userId="4e4a9245a593dbc3" providerId="LiveId" clId="{A3A9337E-BD08-9B4C-92AF-922257F16038}" dt="2022-04-21T16:17:45.057" v="1284" actId="1076"/>
          <ac:grpSpMkLst>
            <pc:docMk/>
            <pc:sldMk cId="4128960082" sldId="306"/>
            <ac:grpSpMk id="7" creationId="{9C028DE6-02D6-79E8-0E41-B73D7EA295D8}"/>
          </ac:grpSpMkLst>
        </pc:grpChg>
        <pc:picChg chg="add del mod">
          <ac:chgData name="Ananth Jonnavittula" userId="4e4a9245a593dbc3" providerId="LiveId" clId="{A3A9337E-BD08-9B4C-92AF-922257F16038}" dt="2022-04-21T16:16:40.676" v="1273" actId="478"/>
          <ac:picMkLst>
            <pc:docMk/>
            <pc:sldMk cId="4128960082" sldId="306"/>
            <ac:picMk id="4" creationId="{CEFB6110-683A-0542-8293-6DC030B39B3D}"/>
          </ac:picMkLst>
        </pc:picChg>
        <pc:picChg chg="add mod">
          <ac:chgData name="Ananth Jonnavittula" userId="4e4a9245a593dbc3" providerId="LiveId" clId="{A3A9337E-BD08-9B4C-92AF-922257F16038}" dt="2022-04-21T16:17:29.727" v="1282" actId="1076"/>
          <ac:picMkLst>
            <pc:docMk/>
            <pc:sldMk cId="4128960082" sldId="306"/>
            <ac:picMk id="5" creationId="{9CCF0709-238F-BEC5-2E88-83081443233E}"/>
          </ac:picMkLst>
        </pc:picChg>
        <pc:picChg chg="add mod">
          <ac:chgData name="Ananth Jonnavittula" userId="4e4a9245a593dbc3" providerId="LiveId" clId="{A3A9337E-BD08-9B4C-92AF-922257F16038}" dt="2022-04-21T16:17:29.727" v="1282" actId="1076"/>
          <ac:picMkLst>
            <pc:docMk/>
            <pc:sldMk cId="4128960082" sldId="306"/>
            <ac:picMk id="6" creationId="{9EE76B42-AC29-161F-3BF1-4E0386AB1FA8}"/>
          </ac:picMkLst>
        </pc:picChg>
      </pc:sldChg>
      <pc:sldChg chg="add ord modAnim">
        <pc:chgData name="Ananth Jonnavittula" userId="4e4a9245a593dbc3" providerId="LiveId" clId="{A3A9337E-BD08-9B4C-92AF-922257F16038}" dt="2022-04-21T16:31:54.543" v="1352"/>
        <pc:sldMkLst>
          <pc:docMk/>
          <pc:sldMk cId="2171149738" sldId="307"/>
        </pc:sldMkLst>
      </pc:sldChg>
      <pc:sldMasterChg chg="setBg">
        <pc:chgData name="Ananth Jonnavittula" userId="4e4a9245a593dbc3" providerId="LiveId" clId="{A3A9337E-BD08-9B4C-92AF-922257F16038}" dt="2022-04-20T01:48:46.051" v="310"/>
        <pc:sldMasterMkLst>
          <pc:docMk/>
          <pc:sldMasterMk cId="3979944097" sldId="2147483660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5DC86E-8B6F-44C0-8ED8-75D942965D08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35D6BDD-3C07-4D37-B442-AF269D5F45F8}">
      <dgm:prSet phldrT="[Text]"/>
      <dgm:spPr/>
      <dgm:t>
        <a:bodyPr/>
        <a:lstStyle/>
        <a:p>
          <a:r>
            <a:rPr lang="en-US"/>
            <a:t>Task</a:t>
          </a:r>
        </a:p>
      </dgm:t>
    </dgm:pt>
    <dgm:pt modelId="{B84FA702-BA46-4158-9815-F5DBD43A8CBD}" type="parTrans" cxnId="{82DC3F09-398F-4B73-8A68-F826BB8FEACE}">
      <dgm:prSet/>
      <dgm:spPr/>
      <dgm:t>
        <a:bodyPr/>
        <a:lstStyle/>
        <a:p>
          <a:endParaRPr lang="en-US"/>
        </a:p>
      </dgm:t>
    </dgm:pt>
    <dgm:pt modelId="{E0053A1E-2781-43F4-899E-16944D1F5709}" type="sibTrans" cxnId="{82DC3F09-398F-4B73-8A68-F826BB8FEACE}">
      <dgm:prSet/>
      <dgm:spPr/>
      <dgm:t>
        <a:bodyPr/>
        <a:lstStyle/>
        <a:p>
          <a:endParaRPr lang="en-US"/>
        </a:p>
      </dgm:t>
    </dgm:pt>
    <dgm:pt modelId="{C1EC2085-7416-4E74-9998-15CC2609F89C}">
      <dgm:prSet phldrT="[Text]"/>
      <dgm:spPr/>
      <dgm:t>
        <a:bodyPr/>
        <a:lstStyle/>
        <a:p>
          <a:r>
            <a:rPr lang="en-US"/>
            <a:t>Part 1:       Navigating through a straight hallway</a:t>
          </a:r>
        </a:p>
      </dgm:t>
    </dgm:pt>
    <dgm:pt modelId="{EC1A5831-FF0C-4BB6-8AD9-7DEC65132F7C}" type="parTrans" cxnId="{57B049EF-62C4-4664-9168-A45BB01E607C}">
      <dgm:prSet/>
      <dgm:spPr/>
      <dgm:t>
        <a:bodyPr/>
        <a:lstStyle/>
        <a:p>
          <a:endParaRPr lang="en-US"/>
        </a:p>
      </dgm:t>
    </dgm:pt>
    <dgm:pt modelId="{90CC38C9-14C2-4752-950F-414BF27E62D8}" type="sibTrans" cxnId="{57B049EF-62C4-4664-9168-A45BB01E607C}">
      <dgm:prSet/>
      <dgm:spPr/>
      <dgm:t>
        <a:bodyPr/>
        <a:lstStyle/>
        <a:p>
          <a:endParaRPr lang="en-US"/>
        </a:p>
      </dgm:t>
    </dgm:pt>
    <dgm:pt modelId="{FD54BF49-4119-423A-AF8E-9CA117CFD481}">
      <dgm:prSet phldrT="[Text]"/>
      <dgm:spPr/>
      <dgm:t>
        <a:bodyPr/>
        <a:lstStyle/>
        <a:p>
          <a:r>
            <a:rPr lang="en-US"/>
            <a:t>Part 2:      Navigating a sharp corner</a:t>
          </a:r>
        </a:p>
      </dgm:t>
    </dgm:pt>
    <dgm:pt modelId="{0D97E446-B82D-4C90-B398-9701DE0C6038}" type="parTrans" cxnId="{22F4EB13-94F0-48F1-BC38-9AD9BD631B73}">
      <dgm:prSet/>
      <dgm:spPr/>
      <dgm:t>
        <a:bodyPr/>
        <a:lstStyle/>
        <a:p>
          <a:endParaRPr lang="en-US"/>
        </a:p>
      </dgm:t>
    </dgm:pt>
    <dgm:pt modelId="{FB6FC06C-88F0-4B84-8D22-181B2AD8E91C}" type="sibTrans" cxnId="{22F4EB13-94F0-48F1-BC38-9AD9BD631B73}">
      <dgm:prSet/>
      <dgm:spPr/>
      <dgm:t>
        <a:bodyPr/>
        <a:lstStyle/>
        <a:p>
          <a:endParaRPr lang="en-US"/>
        </a:p>
      </dgm:t>
    </dgm:pt>
    <dgm:pt modelId="{8640C7AD-0ACD-481E-9426-7DC41E28BB50}" type="pres">
      <dgm:prSet presAssocID="{255DC86E-8B6F-44C0-8ED8-75D942965D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FD4DD0E-7932-4AD3-8F41-D71E8F11EAD5}" type="pres">
      <dgm:prSet presAssocID="{735D6BDD-3C07-4D37-B442-AF269D5F45F8}" presName="hierRoot1" presStyleCnt="0">
        <dgm:presLayoutVars>
          <dgm:hierBranch val="init"/>
        </dgm:presLayoutVars>
      </dgm:prSet>
      <dgm:spPr/>
    </dgm:pt>
    <dgm:pt modelId="{F562297C-E0EC-4D86-BE45-774FE486FB36}" type="pres">
      <dgm:prSet presAssocID="{735D6BDD-3C07-4D37-B442-AF269D5F45F8}" presName="rootComposite1" presStyleCnt="0"/>
      <dgm:spPr/>
    </dgm:pt>
    <dgm:pt modelId="{22C7E1FC-62BD-4B65-A36F-3B307E652246}" type="pres">
      <dgm:prSet presAssocID="{735D6BDD-3C07-4D37-B442-AF269D5F45F8}" presName="rootText1" presStyleLbl="node0" presStyleIdx="0" presStyleCnt="1">
        <dgm:presLayoutVars>
          <dgm:chPref val="3"/>
        </dgm:presLayoutVars>
      </dgm:prSet>
      <dgm:spPr/>
    </dgm:pt>
    <dgm:pt modelId="{32360087-DA11-4D48-91B3-67B32C76F09D}" type="pres">
      <dgm:prSet presAssocID="{735D6BDD-3C07-4D37-B442-AF269D5F45F8}" presName="rootConnector1" presStyleLbl="node1" presStyleIdx="0" presStyleCnt="0"/>
      <dgm:spPr/>
    </dgm:pt>
    <dgm:pt modelId="{108A8488-76F1-4E84-8A28-466003C9FCA6}" type="pres">
      <dgm:prSet presAssocID="{735D6BDD-3C07-4D37-B442-AF269D5F45F8}" presName="hierChild2" presStyleCnt="0"/>
      <dgm:spPr/>
    </dgm:pt>
    <dgm:pt modelId="{44FBAA37-272F-48CB-B0C3-3470E09363E4}" type="pres">
      <dgm:prSet presAssocID="{EC1A5831-FF0C-4BB6-8AD9-7DEC65132F7C}" presName="Name37" presStyleLbl="parChTrans1D2" presStyleIdx="0" presStyleCnt="2"/>
      <dgm:spPr/>
    </dgm:pt>
    <dgm:pt modelId="{C2D1C7F9-097C-4241-AF21-B58D0FBAB986}" type="pres">
      <dgm:prSet presAssocID="{C1EC2085-7416-4E74-9998-15CC2609F89C}" presName="hierRoot2" presStyleCnt="0">
        <dgm:presLayoutVars>
          <dgm:hierBranch val="init"/>
        </dgm:presLayoutVars>
      </dgm:prSet>
      <dgm:spPr/>
    </dgm:pt>
    <dgm:pt modelId="{9E134CD8-E4FD-41D0-9006-E5E9DE2CAE2D}" type="pres">
      <dgm:prSet presAssocID="{C1EC2085-7416-4E74-9998-15CC2609F89C}" presName="rootComposite" presStyleCnt="0"/>
      <dgm:spPr/>
    </dgm:pt>
    <dgm:pt modelId="{B86104AC-E180-431E-812B-6CE2A8F1D7C8}" type="pres">
      <dgm:prSet presAssocID="{C1EC2085-7416-4E74-9998-15CC2609F89C}" presName="rootText" presStyleLbl="node2" presStyleIdx="0" presStyleCnt="2">
        <dgm:presLayoutVars>
          <dgm:chPref val="3"/>
        </dgm:presLayoutVars>
      </dgm:prSet>
      <dgm:spPr/>
    </dgm:pt>
    <dgm:pt modelId="{4F1B2018-3939-4D5A-A5E8-DD965B6431C4}" type="pres">
      <dgm:prSet presAssocID="{C1EC2085-7416-4E74-9998-15CC2609F89C}" presName="rootConnector" presStyleLbl="node2" presStyleIdx="0" presStyleCnt="2"/>
      <dgm:spPr/>
    </dgm:pt>
    <dgm:pt modelId="{61676751-757B-4F89-B313-36B0E5019561}" type="pres">
      <dgm:prSet presAssocID="{C1EC2085-7416-4E74-9998-15CC2609F89C}" presName="hierChild4" presStyleCnt="0"/>
      <dgm:spPr/>
    </dgm:pt>
    <dgm:pt modelId="{6B792277-F53E-4B5C-AD9E-333DCBDC5A66}" type="pres">
      <dgm:prSet presAssocID="{C1EC2085-7416-4E74-9998-15CC2609F89C}" presName="hierChild5" presStyleCnt="0"/>
      <dgm:spPr/>
    </dgm:pt>
    <dgm:pt modelId="{A731D4EE-BEC2-46C1-AA36-92A835CF50E6}" type="pres">
      <dgm:prSet presAssocID="{0D97E446-B82D-4C90-B398-9701DE0C6038}" presName="Name37" presStyleLbl="parChTrans1D2" presStyleIdx="1" presStyleCnt="2"/>
      <dgm:spPr/>
    </dgm:pt>
    <dgm:pt modelId="{1A4678ED-6B40-4BB6-AD62-A7EA04F748BD}" type="pres">
      <dgm:prSet presAssocID="{FD54BF49-4119-423A-AF8E-9CA117CFD481}" presName="hierRoot2" presStyleCnt="0">
        <dgm:presLayoutVars>
          <dgm:hierBranch val="init"/>
        </dgm:presLayoutVars>
      </dgm:prSet>
      <dgm:spPr/>
    </dgm:pt>
    <dgm:pt modelId="{D2261177-4DA1-490B-B3FA-66D710A99B43}" type="pres">
      <dgm:prSet presAssocID="{FD54BF49-4119-423A-AF8E-9CA117CFD481}" presName="rootComposite" presStyleCnt="0"/>
      <dgm:spPr/>
    </dgm:pt>
    <dgm:pt modelId="{C7CA4466-FF4F-45AB-B37C-6F7098F4665A}" type="pres">
      <dgm:prSet presAssocID="{FD54BF49-4119-423A-AF8E-9CA117CFD481}" presName="rootText" presStyleLbl="node2" presStyleIdx="1" presStyleCnt="2">
        <dgm:presLayoutVars>
          <dgm:chPref val="3"/>
        </dgm:presLayoutVars>
      </dgm:prSet>
      <dgm:spPr/>
    </dgm:pt>
    <dgm:pt modelId="{9276AECC-804C-472F-AE65-D4B7021F16F3}" type="pres">
      <dgm:prSet presAssocID="{FD54BF49-4119-423A-AF8E-9CA117CFD481}" presName="rootConnector" presStyleLbl="node2" presStyleIdx="1" presStyleCnt="2"/>
      <dgm:spPr/>
    </dgm:pt>
    <dgm:pt modelId="{0C23E8B5-3BAF-4B89-BB12-B90EB2BBB0A8}" type="pres">
      <dgm:prSet presAssocID="{FD54BF49-4119-423A-AF8E-9CA117CFD481}" presName="hierChild4" presStyleCnt="0"/>
      <dgm:spPr/>
    </dgm:pt>
    <dgm:pt modelId="{F4D7916F-3191-48F2-B20E-B4E504EB1657}" type="pres">
      <dgm:prSet presAssocID="{FD54BF49-4119-423A-AF8E-9CA117CFD481}" presName="hierChild5" presStyleCnt="0"/>
      <dgm:spPr/>
    </dgm:pt>
    <dgm:pt modelId="{A798DCF2-484B-496B-8320-D9308C90AFF6}" type="pres">
      <dgm:prSet presAssocID="{735D6BDD-3C07-4D37-B442-AF269D5F45F8}" presName="hierChild3" presStyleCnt="0"/>
      <dgm:spPr/>
    </dgm:pt>
  </dgm:ptLst>
  <dgm:cxnLst>
    <dgm:cxn modelId="{82DC3F09-398F-4B73-8A68-F826BB8FEACE}" srcId="{255DC86E-8B6F-44C0-8ED8-75D942965D08}" destId="{735D6BDD-3C07-4D37-B442-AF269D5F45F8}" srcOrd="0" destOrd="0" parTransId="{B84FA702-BA46-4158-9815-F5DBD43A8CBD}" sibTransId="{E0053A1E-2781-43F4-899E-16944D1F5709}"/>
    <dgm:cxn modelId="{22F4EB13-94F0-48F1-BC38-9AD9BD631B73}" srcId="{735D6BDD-3C07-4D37-B442-AF269D5F45F8}" destId="{FD54BF49-4119-423A-AF8E-9CA117CFD481}" srcOrd="1" destOrd="0" parTransId="{0D97E446-B82D-4C90-B398-9701DE0C6038}" sibTransId="{FB6FC06C-88F0-4B84-8D22-181B2AD8E91C}"/>
    <dgm:cxn modelId="{FB46A21D-4B85-4006-A546-4CED12039569}" type="presOf" srcId="{C1EC2085-7416-4E74-9998-15CC2609F89C}" destId="{4F1B2018-3939-4D5A-A5E8-DD965B6431C4}" srcOrd="1" destOrd="0" presId="urn:microsoft.com/office/officeart/2005/8/layout/orgChart1"/>
    <dgm:cxn modelId="{3D297B32-57BF-4220-ADDF-09A7B0249314}" type="presOf" srcId="{255DC86E-8B6F-44C0-8ED8-75D942965D08}" destId="{8640C7AD-0ACD-481E-9426-7DC41E28BB50}" srcOrd="0" destOrd="0" presId="urn:microsoft.com/office/officeart/2005/8/layout/orgChart1"/>
    <dgm:cxn modelId="{C43DF93F-3F9A-4A7B-8CEB-5DD9A05C66E2}" type="presOf" srcId="{735D6BDD-3C07-4D37-B442-AF269D5F45F8}" destId="{32360087-DA11-4D48-91B3-67B32C76F09D}" srcOrd="1" destOrd="0" presId="urn:microsoft.com/office/officeart/2005/8/layout/orgChart1"/>
    <dgm:cxn modelId="{4545905F-51DC-4DCA-A067-B662D7E4C3C4}" type="presOf" srcId="{FD54BF49-4119-423A-AF8E-9CA117CFD481}" destId="{9276AECC-804C-472F-AE65-D4B7021F16F3}" srcOrd="1" destOrd="0" presId="urn:microsoft.com/office/officeart/2005/8/layout/orgChart1"/>
    <dgm:cxn modelId="{4847DF62-EF0B-4CB3-AB32-66F701CD45A9}" type="presOf" srcId="{C1EC2085-7416-4E74-9998-15CC2609F89C}" destId="{B86104AC-E180-431E-812B-6CE2A8F1D7C8}" srcOrd="0" destOrd="0" presId="urn:microsoft.com/office/officeart/2005/8/layout/orgChart1"/>
    <dgm:cxn modelId="{A0F78079-6886-4601-92F5-8A914FD377E6}" type="presOf" srcId="{0D97E446-B82D-4C90-B398-9701DE0C6038}" destId="{A731D4EE-BEC2-46C1-AA36-92A835CF50E6}" srcOrd="0" destOrd="0" presId="urn:microsoft.com/office/officeart/2005/8/layout/orgChart1"/>
    <dgm:cxn modelId="{490AA17B-E4EE-48E3-A4FE-14C05DC98284}" type="presOf" srcId="{735D6BDD-3C07-4D37-B442-AF269D5F45F8}" destId="{22C7E1FC-62BD-4B65-A36F-3B307E652246}" srcOrd="0" destOrd="0" presId="urn:microsoft.com/office/officeart/2005/8/layout/orgChart1"/>
    <dgm:cxn modelId="{86343793-85AC-4F79-878B-050F8D6FA477}" type="presOf" srcId="{EC1A5831-FF0C-4BB6-8AD9-7DEC65132F7C}" destId="{44FBAA37-272F-48CB-B0C3-3470E09363E4}" srcOrd="0" destOrd="0" presId="urn:microsoft.com/office/officeart/2005/8/layout/orgChart1"/>
    <dgm:cxn modelId="{774BB6A6-199D-4F43-A725-D1CD7F887AB9}" type="presOf" srcId="{FD54BF49-4119-423A-AF8E-9CA117CFD481}" destId="{C7CA4466-FF4F-45AB-B37C-6F7098F4665A}" srcOrd="0" destOrd="0" presId="urn:microsoft.com/office/officeart/2005/8/layout/orgChart1"/>
    <dgm:cxn modelId="{57B049EF-62C4-4664-9168-A45BB01E607C}" srcId="{735D6BDD-3C07-4D37-B442-AF269D5F45F8}" destId="{C1EC2085-7416-4E74-9998-15CC2609F89C}" srcOrd="0" destOrd="0" parTransId="{EC1A5831-FF0C-4BB6-8AD9-7DEC65132F7C}" sibTransId="{90CC38C9-14C2-4752-950F-414BF27E62D8}"/>
    <dgm:cxn modelId="{25A4DC50-01EE-47BC-B38E-D536F3CBEE7E}" type="presParOf" srcId="{8640C7AD-0ACD-481E-9426-7DC41E28BB50}" destId="{3FD4DD0E-7932-4AD3-8F41-D71E8F11EAD5}" srcOrd="0" destOrd="0" presId="urn:microsoft.com/office/officeart/2005/8/layout/orgChart1"/>
    <dgm:cxn modelId="{C07129CD-2CDD-4B58-B2F0-73AD46F8F63C}" type="presParOf" srcId="{3FD4DD0E-7932-4AD3-8F41-D71E8F11EAD5}" destId="{F562297C-E0EC-4D86-BE45-774FE486FB36}" srcOrd="0" destOrd="0" presId="urn:microsoft.com/office/officeart/2005/8/layout/orgChart1"/>
    <dgm:cxn modelId="{269A639E-1331-4A1E-8DAD-7DDF7D766313}" type="presParOf" srcId="{F562297C-E0EC-4D86-BE45-774FE486FB36}" destId="{22C7E1FC-62BD-4B65-A36F-3B307E652246}" srcOrd="0" destOrd="0" presId="urn:microsoft.com/office/officeart/2005/8/layout/orgChart1"/>
    <dgm:cxn modelId="{5B320C3C-C5F1-4325-91BA-7B5F51D5D62A}" type="presParOf" srcId="{F562297C-E0EC-4D86-BE45-774FE486FB36}" destId="{32360087-DA11-4D48-91B3-67B32C76F09D}" srcOrd="1" destOrd="0" presId="urn:microsoft.com/office/officeart/2005/8/layout/orgChart1"/>
    <dgm:cxn modelId="{5E2FC44B-CAA6-448A-B34B-DD84FB050C11}" type="presParOf" srcId="{3FD4DD0E-7932-4AD3-8F41-D71E8F11EAD5}" destId="{108A8488-76F1-4E84-8A28-466003C9FCA6}" srcOrd="1" destOrd="0" presId="urn:microsoft.com/office/officeart/2005/8/layout/orgChart1"/>
    <dgm:cxn modelId="{E717270E-7E3C-4247-BF0B-EFB596F5B89D}" type="presParOf" srcId="{108A8488-76F1-4E84-8A28-466003C9FCA6}" destId="{44FBAA37-272F-48CB-B0C3-3470E09363E4}" srcOrd="0" destOrd="0" presId="urn:microsoft.com/office/officeart/2005/8/layout/orgChart1"/>
    <dgm:cxn modelId="{57CE0B74-BED7-4DA4-BE27-3D3A7C670B81}" type="presParOf" srcId="{108A8488-76F1-4E84-8A28-466003C9FCA6}" destId="{C2D1C7F9-097C-4241-AF21-B58D0FBAB986}" srcOrd="1" destOrd="0" presId="urn:microsoft.com/office/officeart/2005/8/layout/orgChart1"/>
    <dgm:cxn modelId="{853BF356-39FD-4A0E-B7E9-6C93C04A5283}" type="presParOf" srcId="{C2D1C7F9-097C-4241-AF21-B58D0FBAB986}" destId="{9E134CD8-E4FD-41D0-9006-E5E9DE2CAE2D}" srcOrd="0" destOrd="0" presId="urn:microsoft.com/office/officeart/2005/8/layout/orgChart1"/>
    <dgm:cxn modelId="{7BE42456-C646-4ADF-8AB1-A4C041751709}" type="presParOf" srcId="{9E134CD8-E4FD-41D0-9006-E5E9DE2CAE2D}" destId="{B86104AC-E180-431E-812B-6CE2A8F1D7C8}" srcOrd="0" destOrd="0" presId="urn:microsoft.com/office/officeart/2005/8/layout/orgChart1"/>
    <dgm:cxn modelId="{6F3653B5-D550-42F9-9A02-EEBCE709C8C7}" type="presParOf" srcId="{9E134CD8-E4FD-41D0-9006-E5E9DE2CAE2D}" destId="{4F1B2018-3939-4D5A-A5E8-DD965B6431C4}" srcOrd="1" destOrd="0" presId="urn:microsoft.com/office/officeart/2005/8/layout/orgChart1"/>
    <dgm:cxn modelId="{82664F0F-00EB-4E8F-8822-08E737F3C6ED}" type="presParOf" srcId="{C2D1C7F9-097C-4241-AF21-B58D0FBAB986}" destId="{61676751-757B-4F89-B313-36B0E5019561}" srcOrd="1" destOrd="0" presId="urn:microsoft.com/office/officeart/2005/8/layout/orgChart1"/>
    <dgm:cxn modelId="{AB344783-BE3D-4482-BD75-6D879E264D0A}" type="presParOf" srcId="{C2D1C7F9-097C-4241-AF21-B58D0FBAB986}" destId="{6B792277-F53E-4B5C-AD9E-333DCBDC5A66}" srcOrd="2" destOrd="0" presId="urn:microsoft.com/office/officeart/2005/8/layout/orgChart1"/>
    <dgm:cxn modelId="{7B593A50-0FB3-4556-BC4F-5D5F51C47768}" type="presParOf" srcId="{108A8488-76F1-4E84-8A28-466003C9FCA6}" destId="{A731D4EE-BEC2-46C1-AA36-92A835CF50E6}" srcOrd="2" destOrd="0" presId="urn:microsoft.com/office/officeart/2005/8/layout/orgChart1"/>
    <dgm:cxn modelId="{908E8E00-4F45-4351-8A26-2C1CCEFD3B68}" type="presParOf" srcId="{108A8488-76F1-4E84-8A28-466003C9FCA6}" destId="{1A4678ED-6B40-4BB6-AD62-A7EA04F748BD}" srcOrd="3" destOrd="0" presId="urn:microsoft.com/office/officeart/2005/8/layout/orgChart1"/>
    <dgm:cxn modelId="{4D10ECAF-7D0A-4AA8-9397-02E55B580000}" type="presParOf" srcId="{1A4678ED-6B40-4BB6-AD62-A7EA04F748BD}" destId="{D2261177-4DA1-490B-B3FA-66D710A99B43}" srcOrd="0" destOrd="0" presId="urn:microsoft.com/office/officeart/2005/8/layout/orgChart1"/>
    <dgm:cxn modelId="{DFAD7C5E-87ED-48F9-AE97-FF80EB421E30}" type="presParOf" srcId="{D2261177-4DA1-490B-B3FA-66D710A99B43}" destId="{C7CA4466-FF4F-45AB-B37C-6F7098F4665A}" srcOrd="0" destOrd="0" presId="urn:microsoft.com/office/officeart/2005/8/layout/orgChart1"/>
    <dgm:cxn modelId="{46C7A142-2D32-41E3-BE81-3F348BC90836}" type="presParOf" srcId="{D2261177-4DA1-490B-B3FA-66D710A99B43}" destId="{9276AECC-804C-472F-AE65-D4B7021F16F3}" srcOrd="1" destOrd="0" presId="urn:microsoft.com/office/officeart/2005/8/layout/orgChart1"/>
    <dgm:cxn modelId="{2B2FF575-8B7B-4144-9EBB-AB929C1ACA35}" type="presParOf" srcId="{1A4678ED-6B40-4BB6-AD62-A7EA04F748BD}" destId="{0C23E8B5-3BAF-4B89-BB12-B90EB2BBB0A8}" srcOrd="1" destOrd="0" presId="urn:microsoft.com/office/officeart/2005/8/layout/orgChart1"/>
    <dgm:cxn modelId="{F854CE54-1158-4547-9421-A29F3C98204D}" type="presParOf" srcId="{1A4678ED-6B40-4BB6-AD62-A7EA04F748BD}" destId="{F4D7916F-3191-48F2-B20E-B4E504EB1657}" srcOrd="2" destOrd="0" presId="urn:microsoft.com/office/officeart/2005/8/layout/orgChart1"/>
    <dgm:cxn modelId="{FCB47F4F-241B-40F0-B6F2-DDA9F53A3B5B}" type="presParOf" srcId="{3FD4DD0E-7932-4AD3-8F41-D71E8F11EAD5}" destId="{A798DCF2-484B-496B-8320-D9308C90AF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1D4EE-BEC2-46C1-AA36-92A835CF50E6}">
      <dsp:nvSpPr>
        <dsp:cNvPr id="0" name=""/>
        <dsp:cNvSpPr/>
      </dsp:nvSpPr>
      <dsp:spPr>
        <a:xfrm>
          <a:off x="2200274" y="1374534"/>
          <a:ext cx="1204094" cy="417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975"/>
              </a:lnTo>
              <a:lnTo>
                <a:pt x="1204094" y="208975"/>
              </a:lnTo>
              <a:lnTo>
                <a:pt x="1204094" y="41795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BAA37-272F-48CB-B0C3-3470E09363E4}">
      <dsp:nvSpPr>
        <dsp:cNvPr id="0" name=""/>
        <dsp:cNvSpPr/>
      </dsp:nvSpPr>
      <dsp:spPr>
        <a:xfrm>
          <a:off x="996180" y="1374534"/>
          <a:ext cx="1204094" cy="417950"/>
        </a:xfrm>
        <a:custGeom>
          <a:avLst/>
          <a:gdLst/>
          <a:ahLst/>
          <a:cxnLst/>
          <a:rect l="0" t="0" r="0" b="0"/>
          <a:pathLst>
            <a:path>
              <a:moveTo>
                <a:pt x="1204094" y="0"/>
              </a:moveTo>
              <a:lnTo>
                <a:pt x="1204094" y="208975"/>
              </a:lnTo>
              <a:lnTo>
                <a:pt x="0" y="208975"/>
              </a:lnTo>
              <a:lnTo>
                <a:pt x="0" y="41795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7E1FC-62BD-4B65-A36F-3B307E652246}">
      <dsp:nvSpPr>
        <dsp:cNvPr id="0" name=""/>
        <dsp:cNvSpPr/>
      </dsp:nvSpPr>
      <dsp:spPr>
        <a:xfrm>
          <a:off x="1205155" y="379415"/>
          <a:ext cx="1990238" cy="9951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Task</a:t>
          </a:r>
        </a:p>
      </dsp:txBody>
      <dsp:txXfrm>
        <a:off x="1205155" y="379415"/>
        <a:ext cx="1990238" cy="995119"/>
      </dsp:txXfrm>
    </dsp:sp>
    <dsp:sp modelId="{B86104AC-E180-431E-812B-6CE2A8F1D7C8}">
      <dsp:nvSpPr>
        <dsp:cNvPr id="0" name=""/>
        <dsp:cNvSpPr/>
      </dsp:nvSpPr>
      <dsp:spPr>
        <a:xfrm>
          <a:off x="1060" y="1792484"/>
          <a:ext cx="1990238" cy="9951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Part 1:       Navigating through a straight hallway</a:t>
          </a:r>
        </a:p>
      </dsp:txBody>
      <dsp:txXfrm>
        <a:off x="1060" y="1792484"/>
        <a:ext cx="1990238" cy="995119"/>
      </dsp:txXfrm>
    </dsp:sp>
    <dsp:sp modelId="{C7CA4466-FF4F-45AB-B37C-6F7098F4665A}">
      <dsp:nvSpPr>
        <dsp:cNvPr id="0" name=""/>
        <dsp:cNvSpPr/>
      </dsp:nvSpPr>
      <dsp:spPr>
        <a:xfrm>
          <a:off x="2409249" y="1792484"/>
          <a:ext cx="1990238" cy="9951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Part 2:      Navigating a sharp corner</a:t>
          </a:r>
        </a:p>
      </dsp:txBody>
      <dsp:txXfrm>
        <a:off x="2409249" y="1792484"/>
        <a:ext cx="1990238" cy="99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30F7A-D2A7-42E5-8DFB-FDC8B6DADDF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FB6AA-0D75-4F69-8A40-13817F5E0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FB6AA-0D75-4F69-8A40-13817F5E04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0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FB6AA-0D75-4F69-8A40-13817F5E04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9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that this function is non-convex and the need to make it convex.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FB6AA-0D75-4F69-8A40-13817F5E04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2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FB6AA-0D75-4F69-8A40-13817F5E04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3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FB6AA-0D75-4F69-8A40-13817F5E04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46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FB6AA-0D75-4F69-8A40-13817F5E04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73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0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7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5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7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5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0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5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12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4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6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44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16.png"/><Relationship Id="rId10" Type="http://schemas.openxmlformats.org/officeDocument/2006/relationships/image" Target="../media/image7.svg"/><Relationship Id="rId4" Type="http://schemas.openxmlformats.org/officeDocument/2006/relationships/image" Target="../media/image24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eg"/><Relationship Id="rId9" Type="http://schemas.microsoft.com/office/2007/relationships/diagramDrawing" Target="../diagrams/drawin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73A31E5-8AFC-1723-B862-DB486EFE3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38248"/>
          <a:stretch/>
        </p:blipFill>
        <p:spPr>
          <a:xfrm>
            <a:off x="20" y="49995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BA122D-FBB5-C084-A373-66EF295F9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US" sz="6200">
                <a:latin typeface="+mn-lt"/>
              </a:rPr>
              <a:t>Expert Intervention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DF4D3-223E-CC18-83B5-33863B890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Shaunak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Mehta and Ananth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Jonnavittula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1353B-212E-4AAE-CA07-125F9C5899A0}"/>
              </a:ext>
            </a:extLst>
          </p:cNvPr>
          <p:cNvSpPr txBox="1"/>
          <p:nvPr/>
        </p:nvSpPr>
        <p:spPr>
          <a:xfrm>
            <a:off x="3967813" y="2678667"/>
            <a:ext cx="41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05791-8194-E22C-905C-0051AE405580}"/>
              </a:ext>
            </a:extLst>
          </p:cNvPr>
          <p:cNvSpPr txBox="1"/>
          <p:nvPr/>
        </p:nvSpPr>
        <p:spPr>
          <a:xfrm>
            <a:off x="3177309" y="6328995"/>
            <a:ext cx="583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[1] Expert Intervention Learning by Spencer et al.</a:t>
            </a:r>
          </a:p>
        </p:txBody>
      </p:sp>
    </p:spTree>
    <p:extLst>
      <p:ext uri="{BB962C8B-B14F-4D97-AF65-F5344CB8AC3E}">
        <p14:creationId xmlns:p14="http://schemas.microsoft.com/office/powerpoint/2010/main" val="2707610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A3A7B-9EA7-6F3E-80A5-B36DA53C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/>
              <a:t>Pros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72C15-6A35-0A7A-90B3-0F96D8DCD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/>
              <a:t>Optimal even with extreme covariate shift</a:t>
            </a:r>
          </a:p>
          <a:p>
            <a:endParaRPr lang="en-US"/>
          </a:p>
          <a:p>
            <a:r>
              <a:rPr lang="en-US"/>
              <a:t>Requires fewer demonstrations than behavior cloning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9649CA-81D2-F404-7E0C-829C4C21D62F}"/>
              </a:ext>
            </a:extLst>
          </p:cNvPr>
          <p:cNvSpPr txBox="1">
            <a:spLocks/>
          </p:cNvSpPr>
          <p:nvPr/>
        </p:nvSpPr>
        <p:spPr>
          <a:xfrm>
            <a:off x="6976878" y="1009649"/>
            <a:ext cx="4400549" cy="18573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1B9704-E415-631E-FC80-CFE4E1F7384C}"/>
              </a:ext>
            </a:extLst>
          </p:cNvPr>
          <p:cNvSpPr txBox="1">
            <a:spLocks/>
          </p:cNvSpPr>
          <p:nvPr/>
        </p:nvSpPr>
        <p:spPr>
          <a:xfrm>
            <a:off x="6976877" y="3109955"/>
            <a:ext cx="4400549" cy="3167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Requires a label for every single state</a:t>
            </a:r>
          </a:p>
          <a:p>
            <a:endParaRPr lang="en-US"/>
          </a:p>
          <a:p>
            <a:r>
              <a:rPr lang="en-US"/>
              <a:t>Queries are redundant and taxing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070402D-7147-E61A-0459-898DA809C5FB}"/>
              </a:ext>
            </a:extLst>
          </p:cNvPr>
          <p:cNvSpPr txBox="1">
            <a:spLocks/>
          </p:cNvSpPr>
          <p:nvPr/>
        </p:nvSpPr>
        <p:spPr>
          <a:xfrm>
            <a:off x="762000" y="1009105"/>
            <a:ext cx="9955033" cy="1079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DAGGER</a:t>
            </a:r>
          </a:p>
        </p:txBody>
      </p:sp>
    </p:spTree>
    <p:extLst>
      <p:ext uri="{BB962C8B-B14F-4D97-AF65-F5344CB8AC3E}">
        <p14:creationId xmlns:p14="http://schemas.microsoft.com/office/powerpoint/2010/main" val="160428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C03F57-4F37-4F10-C50D-D729D5B02C0D}"/>
              </a:ext>
            </a:extLst>
          </p:cNvPr>
          <p:cNvGrpSpPr/>
          <p:nvPr/>
        </p:nvGrpSpPr>
        <p:grpSpPr>
          <a:xfrm>
            <a:off x="2582170" y="1072421"/>
            <a:ext cx="7025500" cy="4713157"/>
            <a:chOff x="5670176" y="1230443"/>
            <a:chExt cx="6096000" cy="439711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6D22F1-F7E2-EF55-9CC3-01B041D1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0176" y="1230443"/>
              <a:ext cx="6096000" cy="4397114"/>
            </a:xfrm>
            <a:prstGeom prst="rect">
              <a:avLst/>
            </a:prstGeom>
          </p:spPr>
        </p:pic>
        <p:pic>
          <p:nvPicPr>
            <p:cNvPr id="11" name="Content Placeholder 12">
              <a:extLst>
                <a:ext uri="{FF2B5EF4-FFF2-40B4-BE49-F238E27FC236}">
                  <a16:creationId xmlns:a16="http://schemas.microsoft.com/office/drawing/2014/main" id="{C530528A-C992-7BB9-DF52-0134412D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09592" y="1615397"/>
              <a:ext cx="5217167" cy="3324731"/>
            </a:xfrm>
            <a:custGeom>
              <a:avLst/>
              <a:gdLst/>
              <a:ahLst/>
              <a:cxnLst/>
              <a:rect l="l" t="t" r="r" b="b"/>
              <a:pathLst>
                <a:path w="2190749" h="2551152">
                  <a:moveTo>
                    <a:pt x="0" y="0"/>
                  </a:moveTo>
                  <a:lnTo>
                    <a:pt x="2190749" y="0"/>
                  </a:lnTo>
                  <a:lnTo>
                    <a:pt x="2190749" y="2551152"/>
                  </a:lnTo>
                  <a:lnTo>
                    <a:pt x="0" y="2551152"/>
                  </a:ln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0C4096-317F-A181-3884-86FA2F42817B}"/>
              </a:ext>
            </a:extLst>
          </p:cNvPr>
          <p:cNvGrpSpPr/>
          <p:nvPr/>
        </p:nvGrpSpPr>
        <p:grpSpPr>
          <a:xfrm>
            <a:off x="5615342" y="266765"/>
            <a:ext cx="1621947" cy="1461492"/>
            <a:chOff x="5615342" y="266765"/>
            <a:chExt cx="1621947" cy="146149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E99C3-C414-8A84-606D-F788E84A5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0886" y="1426816"/>
              <a:ext cx="876148" cy="115649"/>
            </a:xfrm>
            <a:prstGeom prst="line">
              <a:avLst/>
            </a:prstGeom>
            <a:ln w="762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E905E54-83D8-E110-B0FF-1809BA90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9265" y="266765"/>
              <a:ext cx="914400" cy="6985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72BBA3-C07D-6C9F-FD2A-B19CD0E2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97034" y="1371838"/>
              <a:ext cx="740255" cy="356419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2DC5039-62FF-B6FD-3029-4AC401D58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5342" y="1550047"/>
              <a:ext cx="887235" cy="0"/>
            </a:xfrm>
            <a:prstGeom prst="line">
              <a:avLst/>
            </a:prstGeom>
            <a:ln w="762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F16EC6-56A3-8E13-9685-739D09B730E8}"/>
              </a:ext>
            </a:extLst>
          </p:cNvPr>
          <p:cNvGrpSpPr/>
          <p:nvPr/>
        </p:nvGrpSpPr>
        <p:grpSpPr>
          <a:xfrm>
            <a:off x="4911419" y="2191385"/>
            <a:ext cx="1407846" cy="369332"/>
            <a:chOff x="7028966" y="2182241"/>
            <a:chExt cx="1407846" cy="36933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93FD608-11B2-41DB-E5EA-A6F1CF6163EA}"/>
                </a:ext>
              </a:extLst>
            </p:cNvPr>
            <p:cNvSpPr/>
            <p:nvPr/>
          </p:nvSpPr>
          <p:spPr>
            <a:xfrm>
              <a:off x="7028966" y="2194723"/>
              <a:ext cx="450825" cy="34436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E41284-608F-C7D7-C535-871D2281066A}"/>
                </a:ext>
              </a:extLst>
            </p:cNvPr>
            <p:cNvSpPr txBox="1"/>
            <p:nvPr/>
          </p:nvSpPr>
          <p:spPr>
            <a:xfrm>
              <a:off x="7535603" y="2182241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Demos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13998-D286-7C20-4FD6-0A788BA839CE}"/>
              </a:ext>
            </a:extLst>
          </p:cNvPr>
          <p:cNvGrpSpPr/>
          <p:nvPr/>
        </p:nvGrpSpPr>
        <p:grpSpPr>
          <a:xfrm>
            <a:off x="4911419" y="2764967"/>
            <a:ext cx="1315576" cy="369332"/>
            <a:chOff x="7028966" y="2646257"/>
            <a:chExt cx="1315576" cy="36933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BE9026-B7E0-81F9-D7D2-1DE7945FA766}"/>
                </a:ext>
              </a:extLst>
            </p:cNvPr>
            <p:cNvSpPr/>
            <p:nvPr/>
          </p:nvSpPr>
          <p:spPr>
            <a:xfrm>
              <a:off x="7028966" y="2658739"/>
              <a:ext cx="450825" cy="34436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17C86-7E9F-DFD0-42F4-AB331323CA3A}"/>
                </a:ext>
              </a:extLst>
            </p:cNvPr>
            <p:cNvSpPr txBox="1"/>
            <p:nvPr/>
          </p:nvSpPr>
          <p:spPr>
            <a:xfrm>
              <a:off x="7535603" y="2646257"/>
              <a:ext cx="80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Policy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6F51B4-7AB0-6720-E171-5B7063E2B5BC}"/>
              </a:ext>
            </a:extLst>
          </p:cNvPr>
          <p:cNvGrpSpPr/>
          <p:nvPr/>
        </p:nvGrpSpPr>
        <p:grpSpPr>
          <a:xfrm>
            <a:off x="4911419" y="3338550"/>
            <a:ext cx="1781345" cy="369332"/>
            <a:chOff x="7028966" y="3166152"/>
            <a:chExt cx="1781345" cy="36933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8CC4278-01A9-0B88-AC8D-51D0F82751C8}"/>
                </a:ext>
              </a:extLst>
            </p:cNvPr>
            <p:cNvSpPr/>
            <p:nvPr/>
          </p:nvSpPr>
          <p:spPr>
            <a:xfrm>
              <a:off x="7028966" y="3178634"/>
              <a:ext cx="450825" cy="34436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4149E5-E68B-E3B2-AD00-055D504653FD}"/>
                </a:ext>
              </a:extLst>
            </p:cNvPr>
            <p:cNvSpPr txBox="1"/>
            <p:nvPr/>
          </p:nvSpPr>
          <p:spPr>
            <a:xfrm>
              <a:off x="7535603" y="3166152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Correction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2B3188-0DE1-0873-B255-53D43360FF1D}"/>
              </a:ext>
            </a:extLst>
          </p:cNvPr>
          <p:cNvGrpSpPr/>
          <p:nvPr/>
        </p:nvGrpSpPr>
        <p:grpSpPr>
          <a:xfrm>
            <a:off x="4698614" y="266765"/>
            <a:ext cx="1621947" cy="1461492"/>
            <a:chOff x="962119" y="437392"/>
            <a:chExt cx="1621947" cy="146149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2B1713-FB7D-5D42-7378-F00678267C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7663" y="1597443"/>
              <a:ext cx="876148" cy="115649"/>
            </a:xfrm>
            <a:prstGeom prst="line">
              <a:avLst/>
            </a:prstGeom>
            <a:ln w="762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C6C8718-324C-BF31-89EB-7D3EA93CA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66042" y="437392"/>
              <a:ext cx="914400" cy="6985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B2E944D-76E0-E323-2920-6F76AC39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43811" y="1542465"/>
              <a:ext cx="740255" cy="356419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63596C-5222-2112-B049-9BE45D8BE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119" y="1720674"/>
              <a:ext cx="887235" cy="0"/>
            </a:xfrm>
            <a:prstGeom prst="line">
              <a:avLst/>
            </a:prstGeom>
            <a:ln w="762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C3EAB4-4576-CA60-B4B7-CE107395B10D}"/>
              </a:ext>
            </a:extLst>
          </p:cNvPr>
          <p:cNvGrpSpPr/>
          <p:nvPr/>
        </p:nvGrpSpPr>
        <p:grpSpPr>
          <a:xfrm>
            <a:off x="3945348" y="344530"/>
            <a:ext cx="997633" cy="1455640"/>
            <a:chOff x="3913786" y="346565"/>
            <a:chExt cx="997633" cy="1455640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1533E1F0-061B-AB1C-8EEC-040704EB2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7019" y="346565"/>
              <a:ext cx="914400" cy="698500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2DC97EAE-86A0-3EF4-3142-948DFC2C5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1336542">
              <a:off x="4164629" y="1457836"/>
              <a:ext cx="715228" cy="344369"/>
            </a:xfrm>
            <a:prstGeom prst="rect">
              <a:avLst/>
            </a:prstGeom>
          </p:spPr>
        </p:pic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6CA6F5-87C1-26E6-DD78-80E08BB2CD3D}"/>
                </a:ext>
              </a:extLst>
            </p:cNvPr>
            <p:cNvSpPr/>
            <p:nvPr/>
          </p:nvSpPr>
          <p:spPr>
            <a:xfrm rot="20342728" flipV="1">
              <a:off x="3913786" y="1684871"/>
              <a:ext cx="279219" cy="45719"/>
            </a:xfrm>
            <a:custGeom>
              <a:avLst/>
              <a:gdLst>
                <a:gd name="connsiteX0" fmla="*/ 386861 w 386861"/>
                <a:gd name="connsiteY0" fmla="*/ 48358 h 68452"/>
                <a:gd name="connsiteX1" fmla="*/ 206619 w 386861"/>
                <a:gd name="connsiteY1" fmla="*/ 65942 h 68452"/>
                <a:gd name="connsiteX2" fmla="*/ 0 w 386861"/>
                <a:gd name="connsiteY2" fmla="*/ 0 h 6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861" h="68452">
                  <a:moveTo>
                    <a:pt x="386861" y="48358"/>
                  </a:moveTo>
                  <a:cubicBezTo>
                    <a:pt x="328978" y="61180"/>
                    <a:pt x="271096" y="74002"/>
                    <a:pt x="206619" y="65942"/>
                  </a:cubicBezTo>
                  <a:cubicBezTo>
                    <a:pt x="142142" y="57882"/>
                    <a:pt x="67408" y="16852"/>
                    <a:pt x="0" y="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61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4804935" cy="921427"/>
          </a:xfrm>
        </p:spPr>
        <p:txBody>
          <a:bodyPr anchor="b">
            <a:normAutofit/>
          </a:bodyPr>
          <a:lstStyle/>
          <a:p>
            <a:r>
              <a:rPr lang="en-US"/>
              <a:t>RG-DAGGER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2C1D-F484-8BAC-CE85-3139264A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24" y="1470356"/>
            <a:ext cx="5038236" cy="3442448"/>
          </a:xfrm>
        </p:spPr>
        <p:txBody>
          <a:bodyPr>
            <a:normAutofit/>
          </a:bodyPr>
          <a:lstStyle/>
          <a:p>
            <a:r>
              <a:rPr lang="en-US"/>
              <a:t>Human provides demos</a:t>
            </a:r>
          </a:p>
          <a:p>
            <a:r>
              <a:rPr lang="en-US"/>
              <a:t>Train a policy</a:t>
            </a:r>
          </a:p>
          <a:p>
            <a:r>
              <a:rPr lang="en-US"/>
              <a:t>Roll out policy</a:t>
            </a:r>
          </a:p>
          <a:p>
            <a:r>
              <a:rPr lang="en-US">
                <a:solidFill>
                  <a:srgbClr val="FF0000"/>
                </a:solidFill>
              </a:rPr>
              <a:t>Robot asks human to intervene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2A72B5-CDA0-240D-BE80-8F8F295DF401}"/>
              </a:ext>
            </a:extLst>
          </p:cNvPr>
          <p:cNvGrpSpPr/>
          <p:nvPr/>
        </p:nvGrpSpPr>
        <p:grpSpPr>
          <a:xfrm>
            <a:off x="5134371" y="1072421"/>
            <a:ext cx="7025500" cy="4713157"/>
            <a:chOff x="5670176" y="1230443"/>
            <a:chExt cx="6096000" cy="439711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FF0DBB-09F0-F97E-6F57-0975337D7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0176" y="1230443"/>
              <a:ext cx="6096000" cy="4397114"/>
            </a:xfrm>
            <a:prstGeom prst="rect">
              <a:avLst/>
            </a:prstGeom>
          </p:spPr>
        </p:pic>
        <p:pic>
          <p:nvPicPr>
            <p:cNvPr id="10" name="Content Placeholder 12">
              <a:extLst>
                <a:ext uri="{FF2B5EF4-FFF2-40B4-BE49-F238E27FC236}">
                  <a16:creationId xmlns:a16="http://schemas.microsoft.com/office/drawing/2014/main" id="{19467AB7-AA77-4530-FAB2-628EE994B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09592" y="1615397"/>
              <a:ext cx="5217167" cy="3324731"/>
            </a:xfrm>
            <a:custGeom>
              <a:avLst/>
              <a:gdLst/>
              <a:ahLst/>
              <a:cxnLst/>
              <a:rect l="l" t="t" r="r" b="b"/>
              <a:pathLst>
                <a:path w="2190749" h="2551152">
                  <a:moveTo>
                    <a:pt x="0" y="0"/>
                  </a:moveTo>
                  <a:lnTo>
                    <a:pt x="2190749" y="0"/>
                  </a:lnTo>
                  <a:lnTo>
                    <a:pt x="2190749" y="2551152"/>
                  </a:lnTo>
                  <a:lnTo>
                    <a:pt x="0" y="2551152"/>
                  </a:lnTo>
                  <a:close/>
                </a:path>
              </a:pathLst>
            </a:cu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B0C8EC8D-EF74-B274-E157-8C6D1785D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6583" y="494712"/>
            <a:ext cx="914400" cy="6985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4AC719A7-A33D-28BF-A730-30053051EF49}"/>
              </a:ext>
            </a:extLst>
          </p:cNvPr>
          <p:cNvSpPr/>
          <p:nvPr/>
        </p:nvSpPr>
        <p:spPr>
          <a:xfrm rot="1257272">
            <a:off x="6604015" y="1513516"/>
            <a:ext cx="279219" cy="45719"/>
          </a:xfrm>
          <a:custGeom>
            <a:avLst/>
            <a:gdLst>
              <a:gd name="connsiteX0" fmla="*/ 386861 w 386861"/>
              <a:gd name="connsiteY0" fmla="*/ 48358 h 68452"/>
              <a:gd name="connsiteX1" fmla="*/ 206619 w 386861"/>
              <a:gd name="connsiteY1" fmla="*/ 65942 h 68452"/>
              <a:gd name="connsiteX2" fmla="*/ 0 w 386861"/>
              <a:gd name="connsiteY2" fmla="*/ 0 h 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61" h="68452">
                <a:moveTo>
                  <a:pt x="386861" y="48358"/>
                </a:moveTo>
                <a:cubicBezTo>
                  <a:pt x="328978" y="61180"/>
                  <a:pt x="271096" y="74002"/>
                  <a:pt x="206619" y="65942"/>
                </a:cubicBezTo>
                <a:cubicBezTo>
                  <a:pt x="142142" y="57882"/>
                  <a:pt x="67408" y="16852"/>
                  <a:pt x="0" y="0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9BB5729-CF01-53C4-2DD8-5AC1A1D9EF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3383" y="1332799"/>
            <a:ext cx="740255" cy="3564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934674-C5D2-FBAC-5EC3-F2FDE1212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5089" y="1450025"/>
            <a:ext cx="715228" cy="344369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7A885A3F-85A6-B0BF-2C56-99350C6A5F84}"/>
              </a:ext>
            </a:extLst>
          </p:cNvPr>
          <p:cNvSpPr/>
          <p:nvPr/>
        </p:nvSpPr>
        <p:spPr>
          <a:xfrm rot="20342728" flipV="1">
            <a:off x="6583349" y="1648296"/>
            <a:ext cx="279219" cy="45719"/>
          </a:xfrm>
          <a:custGeom>
            <a:avLst/>
            <a:gdLst>
              <a:gd name="connsiteX0" fmla="*/ 386861 w 386861"/>
              <a:gd name="connsiteY0" fmla="*/ 48358 h 68452"/>
              <a:gd name="connsiteX1" fmla="*/ 206619 w 386861"/>
              <a:gd name="connsiteY1" fmla="*/ 65942 h 68452"/>
              <a:gd name="connsiteX2" fmla="*/ 0 w 386861"/>
              <a:gd name="connsiteY2" fmla="*/ 0 h 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61" h="68452">
                <a:moveTo>
                  <a:pt x="386861" y="48358"/>
                </a:moveTo>
                <a:cubicBezTo>
                  <a:pt x="328978" y="61180"/>
                  <a:pt x="271096" y="74002"/>
                  <a:pt x="206619" y="65942"/>
                </a:cubicBezTo>
                <a:cubicBezTo>
                  <a:pt x="142142" y="57882"/>
                  <a:pt x="67408" y="16852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5CAE3B-9592-558B-CC62-0D1DD14389EF}"/>
              </a:ext>
            </a:extLst>
          </p:cNvPr>
          <p:cNvCxnSpPr>
            <a:cxnSpLocks/>
          </p:cNvCxnSpPr>
          <p:nvPr/>
        </p:nvCxnSpPr>
        <p:spPr>
          <a:xfrm flipH="1">
            <a:off x="7696148" y="1493324"/>
            <a:ext cx="887235" cy="0"/>
          </a:xfrm>
          <a:prstGeom prst="line">
            <a:avLst/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43BEF1-F14B-DB3D-FFDA-9353971CB313}"/>
              </a:ext>
            </a:extLst>
          </p:cNvPr>
          <p:cNvGrpSpPr/>
          <p:nvPr/>
        </p:nvGrpSpPr>
        <p:grpSpPr>
          <a:xfrm>
            <a:off x="7028966" y="2182241"/>
            <a:ext cx="1407846" cy="369332"/>
            <a:chOff x="7028966" y="2182241"/>
            <a:chExt cx="1407846" cy="36933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178D801-22F3-621C-3330-843ADF89A3C4}"/>
                </a:ext>
              </a:extLst>
            </p:cNvPr>
            <p:cNvSpPr/>
            <p:nvPr/>
          </p:nvSpPr>
          <p:spPr>
            <a:xfrm>
              <a:off x="7028966" y="2194723"/>
              <a:ext cx="450825" cy="34436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A2A8D7-3AD7-D749-2F4E-1CF30953BC58}"/>
                </a:ext>
              </a:extLst>
            </p:cNvPr>
            <p:cNvSpPr txBox="1"/>
            <p:nvPr/>
          </p:nvSpPr>
          <p:spPr>
            <a:xfrm>
              <a:off x="7535603" y="2182241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Demos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90C670-D3A4-B3E9-C17D-A7160F8054FF}"/>
              </a:ext>
            </a:extLst>
          </p:cNvPr>
          <p:cNvGrpSpPr/>
          <p:nvPr/>
        </p:nvGrpSpPr>
        <p:grpSpPr>
          <a:xfrm>
            <a:off x="7028966" y="2674197"/>
            <a:ext cx="1315576" cy="369332"/>
            <a:chOff x="7028966" y="2646257"/>
            <a:chExt cx="1315576" cy="36933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C117AD2-947A-C3A6-1E5C-3690F9738F62}"/>
                </a:ext>
              </a:extLst>
            </p:cNvPr>
            <p:cNvSpPr/>
            <p:nvPr/>
          </p:nvSpPr>
          <p:spPr>
            <a:xfrm>
              <a:off x="7028966" y="2658739"/>
              <a:ext cx="450825" cy="34436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B8DAED-5F0D-6440-CC42-372CFCC374F1}"/>
                </a:ext>
              </a:extLst>
            </p:cNvPr>
            <p:cNvSpPr txBox="1"/>
            <p:nvPr/>
          </p:nvSpPr>
          <p:spPr>
            <a:xfrm>
              <a:off x="7535603" y="2646257"/>
              <a:ext cx="80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Policy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F3E836-C0FE-EE71-47FC-2170A00C374B}"/>
              </a:ext>
            </a:extLst>
          </p:cNvPr>
          <p:cNvGrpSpPr/>
          <p:nvPr/>
        </p:nvGrpSpPr>
        <p:grpSpPr>
          <a:xfrm>
            <a:off x="7028966" y="3166152"/>
            <a:ext cx="1781345" cy="369332"/>
            <a:chOff x="7028966" y="3166152"/>
            <a:chExt cx="1781345" cy="36933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C6D688F-C8F1-C5ED-0E5A-52013F7611BF}"/>
                </a:ext>
              </a:extLst>
            </p:cNvPr>
            <p:cNvSpPr/>
            <p:nvPr/>
          </p:nvSpPr>
          <p:spPr>
            <a:xfrm>
              <a:off x="7028966" y="3178634"/>
              <a:ext cx="450825" cy="34436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694EDD-DF5D-078F-79B1-8C6A5AB0334D}"/>
                </a:ext>
              </a:extLst>
            </p:cNvPr>
            <p:cNvSpPr txBox="1"/>
            <p:nvPr/>
          </p:nvSpPr>
          <p:spPr>
            <a:xfrm>
              <a:off x="7535603" y="3166152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Correction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47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A3A7B-9EA7-6F3E-80A5-B36DA53C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/>
              <a:t>Pros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72C15-6A35-0A7A-90B3-0F96D8DCD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/>
              <a:t>Requires fewer labels from human</a:t>
            </a:r>
          </a:p>
          <a:p>
            <a:endParaRPr lang="en-US"/>
          </a:p>
          <a:p>
            <a:r>
              <a:rPr lang="en-US"/>
              <a:t>Reduces burden on the human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9649CA-81D2-F404-7E0C-829C4C21D62F}"/>
              </a:ext>
            </a:extLst>
          </p:cNvPr>
          <p:cNvSpPr txBox="1">
            <a:spLocks/>
          </p:cNvSpPr>
          <p:nvPr/>
        </p:nvSpPr>
        <p:spPr>
          <a:xfrm>
            <a:off x="6976878" y="1009649"/>
            <a:ext cx="4400549" cy="18573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1B9704-E415-631E-FC80-CFE4E1F7384C}"/>
              </a:ext>
            </a:extLst>
          </p:cNvPr>
          <p:cNvSpPr txBox="1">
            <a:spLocks/>
          </p:cNvSpPr>
          <p:nvPr/>
        </p:nvSpPr>
        <p:spPr>
          <a:xfrm>
            <a:off x="6976877" y="3109955"/>
            <a:ext cx="4400549" cy="3167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Unstable dynamics</a:t>
            </a:r>
          </a:p>
          <a:p>
            <a:endParaRPr lang="en-US" dirty="0"/>
          </a:p>
          <a:p>
            <a:r>
              <a:rPr lang="en-US" dirty="0"/>
              <a:t>Human cannot intervene whenever they want</a:t>
            </a:r>
          </a:p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A502B0-315D-2FFE-B463-CDE146E60BAC}"/>
              </a:ext>
            </a:extLst>
          </p:cNvPr>
          <p:cNvSpPr txBox="1">
            <a:spLocks/>
          </p:cNvSpPr>
          <p:nvPr/>
        </p:nvSpPr>
        <p:spPr>
          <a:xfrm>
            <a:off x="762000" y="1009105"/>
            <a:ext cx="9955033" cy="1079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RG-DAGGER</a:t>
            </a:r>
          </a:p>
        </p:txBody>
      </p:sp>
    </p:spTree>
    <p:extLst>
      <p:ext uri="{BB962C8B-B14F-4D97-AF65-F5344CB8AC3E}">
        <p14:creationId xmlns:p14="http://schemas.microsoft.com/office/powerpoint/2010/main" val="305505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C03F57-4F37-4F10-C50D-D729D5B02C0D}"/>
              </a:ext>
            </a:extLst>
          </p:cNvPr>
          <p:cNvGrpSpPr/>
          <p:nvPr/>
        </p:nvGrpSpPr>
        <p:grpSpPr>
          <a:xfrm>
            <a:off x="2582170" y="1072421"/>
            <a:ext cx="7025500" cy="4713157"/>
            <a:chOff x="5670176" y="1230443"/>
            <a:chExt cx="6096000" cy="439711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6D22F1-F7E2-EF55-9CC3-01B041D1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0176" y="1230443"/>
              <a:ext cx="6096000" cy="4397114"/>
            </a:xfrm>
            <a:prstGeom prst="rect">
              <a:avLst/>
            </a:prstGeom>
          </p:spPr>
        </p:pic>
        <p:pic>
          <p:nvPicPr>
            <p:cNvPr id="11" name="Content Placeholder 12">
              <a:extLst>
                <a:ext uri="{FF2B5EF4-FFF2-40B4-BE49-F238E27FC236}">
                  <a16:creationId xmlns:a16="http://schemas.microsoft.com/office/drawing/2014/main" id="{C530528A-C992-7BB9-DF52-0134412D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09592" y="1615397"/>
              <a:ext cx="5217167" cy="3324731"/>
            </a:xfrm>
            <a:custGeom>
              <a:avLst/>
              <a:gdLst/>
              <a:ahLst/>
              <a:cxnLst/>
              <a:rect l="l" t="t" r="r" b="b"/>
              <a:pathLst>
                <a:path w="2190749" h="2551152">
                  <a:moveTo>
                    <a:pt x="0" y="0"/>
                  </a:moveTo>
                  <a:lnTo>
                    <a:pt x="2190749" y="0"/>
                  </a:lnTo>
                  <a:lnTo>
                    <a:pt x="2190749" y="2551152"/>
                  </a:lnTo>
                  <a:lnTo>
                    <a:pt x="0" y="2551152"/>
                  </a:lnTo>
                  <a:close/>
                </a:path>
              </a:pathLst>
            </a:cu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E99C3-C414-8A84-606D-F788E84A522C}"/>
              </a:ext>
            </a:extLst>
          </p:cNvPr>
          <p:cNvCxnSpPr>
            <a:cxnSpLocks/>
          </p:cNvCxnSpPr>
          <p:nvPr/>
        </p:nvCxnSpPr>
        <p:spPr>
          <a:xfrm flipH="1" flipV="1">
            <a:off x="5620886" y="1426816"/>
            <a:ext cx="876148" cy="115649"/>
          </a:xfrm>
          <a:prstGeom prst="line">
            <a:avLst/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A472BBA3-C07D-6C9F-FD2A-B19CD0E20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7034" y="1371838"/>
            <a:ext cx="740255" cy="35641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F16EC6-56A3-8E13-9685-739D09B730E8}"/>
              </a:ext>
            </a:extLst>
          </p:cNvPr>
          <p:cNvGrpSpPr/>
          <p:nvPr/>
        </p:nvGrpSpPr>
        <p:grpSpPr>
          <a:xfrm>
            <a:off x="4911419" y="2191385"/>
            <a:ext cx="1407846" cy="369332"/>
            <a:chOff x="7028966" y="2182241"/>
            <a:chExt cx="1407846" cy="36933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93FD608-11B2-41DB-E5EA-A6F1CF6163EA}"/>
                </a:ext>
              </a:extLst>
            </p:cNvPr>
            <p:cNvSpPr/>
            <p:nvPr/>
          </p:nvSpPr>
          <p:spPr>
            <a:xfrm>
              <a:off x="7028966" y="2194723"/>
              <a:ext cx="450825" cy="34436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E41284-608F-C7D7-C535-871D2281066A}"/>
                </a:ext>
              </a:extLst>
            </p:cNvPr>
            <p:cNvSpPr txBox="1"/>
            <p:nvPr/>
          </p:nvSpPr>
          <p:spPr>
            <a:xfrm>
              <a:off x="7535603" y="2182241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Demos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13998-D286-7C20-4FD6-0A788BA839CE}"/>
              </a:ext>
            </a:extLst>
          </p:cNvPr>
          <p:cNvGrpSpPr/>
          <p:nvPr/>
        </p:nvGrpSpPr>
        <p:grpSpPr>
          <a:xfrm>
            <a:off x="4911419" y="2764967"/>
            <a:ext cx="1315576" cy="369332"/>
            <a:chOff x="7028966" y="2646257"/>
            <a:chExt cx="1315576" cy="36933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BE9026-B7E0-81F9-D7D2-1DE7945FA766}"/>
                </a:ext>
              </a:extLst>
            </p:cNvPr>
            <p:cNvSpPr/>
            <p:nvPr/>
          </p:nvSpPr>
          <p:spPr>
            <a:xfrm>
              <a:off x="7028966" y="2658739"/>
              <a:ext cx="450825" cy="34436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17C86-7E9F-DFD0-42F4-AB331323CA3A}"/>
                </a:ext>
              </a:extLst>
            </p:cNvPr>
            <p:cNvSpPr txBox="1"/>
            <p:nvPr/>
          </p:nvSpPr>
          <p:spPr>
            <a:xfrm>
              <a:off x="7535603" y="2646257"/>
              <a:ext cx="80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3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4804935" cy="921427"/>
          </a:xfrm>
        </p:spPr>
        <p:txBody>
          <a:bodyPr anchor="b">
            <a:normAutofit/>
          </a:bodyPr>
          <a:lstStyle/>
          <a:p>
            <a:r>
              <a:rPr lang="en-US"/>
              <a:t>HG-DAGGER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2C1D-F484-8BAC-CE85-3139264A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24" y="1470356"/>
            <a:ext cx="4929947" cy="3442448"/>
          </a:xfrm>
        </p:spPr>
        <p:txBody>
          <a:bodyPr>
            <a:normAutofit/>
          </a:bodyPr>
          <a:lstStyle/>
          <a:p>
            <a:r>
              <a:rPr lang="en-US"/>
              <a:t>Human provides demos</a:t>
            </a:r>
          </a:p>
          <a:p>
            <a:r>
              <a:rPr lang="en-US"/>
              <a:t>Train a policy</a:t>
            </a:r>
          </a:p>
          <a:p>
            <a:r>
              <a:rPr lang="en-US"/>
              <a:t>Roll out policy</a:t>
            </a:r>
          </a:p>
          <a:p>
            <a:r>
              <a:rPr lang="en-US">
                <a:solidFill>
                  <a:srgbClr val="FF0000"/>
                </a:solidFill>
              </a:rPr>
              <a:t>Human intervenes whenever they desire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7E4E1E-59E9-72EC-7537-C8DFCACD5861}"/>
              </a:ext>
            </a:extLst>
          </p:cNvPr>
          <p:cNvGrpSpPr/>
          <p:nvPr/>
        </p:nvGrpSpPr>
        <p:grpSpPr>
          <a:xfrm>
            <a:off x="5134371" y="1072421"/>
            <a:ext cx="7025500" cy="4713157"/>
            <a:chOff x="5670176" y="1230443"/>
            <a:chExt cx="6096000" cy="439711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69BC4C-9ADE-CCFB-0E78-5B5A4DF94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0176" y="1230443"/>
              <a:ext cx="6096000" cy="4397114"/>
            </a:xfrm>
            <a:prstGeom prst="rect">
              <a:avLst/>
            </a:prstGeom>
          </p:spPr>
        </p:pic>
        <p:pic>
          <p:nvPicPr>
            <p:cNvPr id="9" name="Content Placeholder 12">
              <a:extLst>
                <a:ext uri="{FF2B5EF4-FFF2-40B4-BE49-F238E27FC236}">
                  <a16:creationId xmlns:a16="http://schemas.microsoft.com/office/drawing/2014/main" id="{28DF194E-4277-A310-C42A-19AF1A06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09592" y="1615397"/>
              <a:ext cx="5217167" cy="3324731"/>
            </a:xfrm>
            <a:custGeom>
              <a:avLst/>
              <a:gdLst/>
              <a:ahLst/>
              <a:cxnLst/>
              <a:rect l="l" t="t" r="r" b="b"/>
              <a:pathLst>
                <a:path w="2190749" h="2551152">
                  <a:moveTo>
                    <a:pt x="0" y="0"/>
                  </a:moveTo>
                  <a:lnTo>
                    <a:pt x="2190749" y="0"/>
                  </a:lnTo>
                  <a:lnTo>
                    <a:pt x="2190749" y="2551152"/>
                  </a:lnTo>
                  <a:lnTo>
                    <a:pt x="0" y="2551152"/>
                  </a:lnTo>
                  <a:close/>
                </a:path>
              </a:pathLst>
            </a:cu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17B722-B3BE-941A-55BE-A62C9DBD5622}"/>
              </a:ext>
            </a:extLst>
          </p:cNvPr>
          <p:cNvCxnSpPr>
            <a:cxnSpLocks/>
          </p:cNvCxnSpPr>
          <p:nvPr/>
        </p:nvCxnSpPr>
        <p:spPr>
          <a:xfrm flipH="1">
            <a:off x="7668883" y="1511008"/>
            <a:ext cx="900669" cy="0"/>
          </a:xfrm>
          <a:prstGeom prst="line">
            <a:avLst/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FCD89D7D-7AD7-D369-6A6A-951DFB5A75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6583" y="494712"/>
            <a:ext cx="914400" cy="6985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317E633C-310F-3E7B-27A3-C65256B134CF}"/>
              </a:ext>
            </a:extLst>
          </p:cNvPr>
          <p:cNvSpPr/>
          <p:nvPr/>
        </p:nvSpPr>
        <p:spPr>
          <a:xfrm rot="1257272">
            <a:off x="6604015" y="1513516"/>
            <a:ext cx="279219" cy="45719"/>
          </a:xfrm>
          <a:custGeom>
            <a:avLst/>
            <a:gdLst>
              <a:gd name="connsiteX0" fmla="*/ 386861 w 386861"/>
              <a:gd name="connsiteY0" fmla="*/ 48358 h 68452"/>
              <a:gd name="connsiteX1" fmla="*/ 206619 w 386861"/>
              <a:gd name="connsiteY1" fmla="*/ 65942 h 68452"/>
              <a:gd name="connsiteX2" fmla="*/ 0 w 386861"/>
              <a:gd name="connsiteY2" fmla="*/ 0 h 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61" h="68452">
                <a:moveTo>
                  <a:pt x="386861" y="48358"/>
                </a:moveTo>
                <a:cubicBezTo>
                  <a:pt x="328978" y="61180"/>
                  <a:pt x="271096" y="74002"/>
                  <a:pt x="206619" y="65942"/>
                </a:cubicBezTo>
                <a:cubicBezTo>
                  <a:pt x="142142" y="57882"/>
                  <a:pt x="67408" y="16852"/>
                  <a:pt x="0" y="0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22D8D87-79D8-99B6-7A40-17BBD8D9E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3383" y="1332799"/>
            <a:ext cx="740255" cy="35641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9561482-4F4C-91CD-87BD-5F15C2DD13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5089" y="1450025"/>
            <a:ext cx="715228" cy="344369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DE5A34A1-87F1-7238-BF5B-57586431F4D4}"/>
              </a:ext>
            </a:extLst>
          </p:cNvPr>
          <p:cNvSpPr/>
          <p:nvPr/>
        </p:nvSpPr>
        <p:spPr>
          <a:xfrm rot="20342728" flipV="1">
            <a:off x="6583349" y="1648296"/>
            <a:ext cx="279219" cy="45719"/>
          </a:xfrm>
          <a:custGeom>
            <a:avLst/>
            <a:gdLst>
              <a:gd name="connsiteX0" fmla="*/ 386861 w 386861"/>
              <a:gd name="connsiteY0" fmla="*/ 48358 h 68452"/>
              <a:gd name="connsiteX1" fmla="*/ 206619 w 386861"/>
              <a:gd name="connsiteY1" fmla="*/ 65942 h 68452"/>
              <a:gd name="connsiteX2" fmla="*/ 0 w 386861"/>
              <a:gd name="connsiteY2" fmla="*/ 0 h 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61" h="68452">
                <a:moveTo>
                  <a:pt x="386861" y="48358"/>
                </a:moveTo>
                <a:cubicBezTo>
                  <a:pt x="328978" y="61180"/>
                  <a:pt x="271096" y="74002"/>
                  <a:pt x="206619" y="65942"/>
                </a:cubicBezTo>
                <a:cubicBezTo>
                  <a:pt x="142142" y="57882"/>
                  <a:pt x="67408" y="16852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B64D8B-8D03-97BC-9CBA-2EEDD33F5394}"/>
              </a:ext>
            </a:extLst>
          </p:cNvPr>
          <p:cNvGrpSpPr/>
          <p:nvPr/>
        </p:nvGrpSpPr>
        <p:grpSpPr>
          <a:xfrm>
            <a:off x="7028966" y="2182241"/>
            <a:ext cx="1407846" cy="369332"/>
            <a:chOff x="7028966" y="2182241"/>
            <a:chExt cx="1407846" cy="36933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013D25-325A-D65A-7C6C-B3E43193998A}"/>
                </a:ext>
              </a:extLst>
            </p:cNvPr>
            <p:cNvSpPr/>
            <p:nvPr/>
          </p:nvSpPr>
          <p:spPr>
            <a:xfrm>
              <a:off x="7028966" y="2194723"/>
              <a:ext cx="450825" cy="34436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DB69F0-1BBB-9993-A945-BDF06E5FE102}"/>
                </a:ext>
              </a:extLst>
            </p:cNvPr>
            <p:cNvSpPr txBox="1"/>
            <p:nvPr/>
          </p:nvSpPr>
          <p:spPr>
            <a:xfrm>
              <a:off x="7535603" y="2182241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Demos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DAC831-34BB-7B74-11A8-75E27800EE01}"/>
              </a:ext>
            </a:extLst>
          </p:cNvPr>
          <p:cNvGrpSpPr/>
          <p:nvPr/>
        </p:nvGrpSpPr>
        <p:grpSpPr>
          <a:xfrm>
            <a:off x="7028966" y="2674197"/>
            <a:ext cx="1315576" cy="369332"/>
            <a:chOff x="7028966" y="2646257"/>
            <a:chExt cx="1315576" cy="36933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DB978A5-26C7-16FB-71A6-3A079CAA31C7}"/>
                </a:ext>
              </a:extLst>
            </p:cNvPr>
            <p:cNvSpPr/>
            <p:nvPr/>
          </p:nvSpPr>
          <p:spPr>
            <a:xfrm>
              <a:off x="7028966" y="2658739"/>
              <a:ext cx="450825" cy="34436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4E827A-CDBB-899E-22E2-25AE49E397AD}"/>
                </a:ext>
              </a:extLst>
            </p:cNvPr>
            <p:cNvSpPr txBox="1"/>
            <p:nvPr/>
          </p:nvSpPr>
          <p:spPr>
            <a:xfrm>
              <a:off x="7535603" y="2646257"/>
              <a:ext cx="80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Policy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5A6062-BDDB-2061-D44D-C71843520164}"/>
              </a:ext>
            </a:extLst>
          </p:cNvPr>
          <p:cNvGrpSpPr/>
          <p:nvPr/>
        </p:nvGrpSpPr>
        <p:grpSpPr>
          <a:xfrm>
            <a:off x="7028966" y="3166152"/>
            <a:ext cx="1781345" cy="369332"/>
            <a:chOff x="7028966" y="3166152"/>
            <a:chExt cx="1781345" cy="369332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60CB162-6557-B054-D89F-6DF44DA3E2AF}"/>
                </a:ext>
              </a:extLst>
            </p:cNvPr>
            <p:cNvSpPr/>
            <p:nvPr/>
          </p:nvSpPr>
          <p:spPr>
            <a:xfrm>
              <a:off x="7028966" y="3178634"/>
              <a:ext cx="450825" cy="34436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83802-D6B8-A288-AA23-97B07BE33CC9}"/>
                </a:ext>
              </a:extLst>
            </p:cNvPr>
            <p:cNvSpPr txBox="1"/>
            <p:nvPr/>
          </p:nvSpPr>
          <p:spPr>
            <a:xfrm>
              <a:off x="7535603" y="3166152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Correction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2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A3A7B-9EA7-6F3E-80A5-B36DA53C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/>
              <a:t>Pros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72C15-6A35-0A7A-90B3-0F96D8DCD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/>
              <a:t>Human is in control of when to intervene</a:t>
            </a:r>
          </a:p>
          <a:p>
            <a:endParaRPr lang="en-US"/>
          </a:p>
          <a:p>
            <a:r>
              <a:rPr lang="en-US"/>
              <a:t>Better stability </a:t>
            </a:r>
          </a:p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9649CA-81D2-F404-7E0C-829C4C21D62F}"/>
              </a:ext>
            </a:extLst>
          </p:cNvPr>
          <p:cNvSpPr txBox="1">
            <a:spLocks/>
          </p:cNvSpPr>
          <p:nvPr/>
        </p:nvSpPr>
        <p:spPr>
          <a:xfrm>
            <a:off x="6976877" y="1009105"/>
            <a:ext cx="4400549" cy="18573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1B9704-E415-631E-FC80-CFE4E1F7384C}"/>
              </a:ext>
            </a:extLst>
          </p:cNvPr>
          <p:cNvSpPr txBox="1">
            <a:spLocks/>
          </p:cNvSpPr>
          <p:nvPr/>
        </p:nvSpPr>
        <p:spPr>
          <a:xfrm>
            <a:off x="6976877" y="3109955"/>
            <a:ext cx="4400549" cy="3167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Not as data efficient as it can be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white"/>
              </a:solidFill>
              <a:latin typeface="Palatino Linotype" panose="020405020505050303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rPr>
              <a:t>Does not utilize implicit human feedback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3DEF778-B4E7-2173-B9C5-5B1576F0EA91}"/>
              </a:ext>
            </a:extLst>
          </p:cNvPr>
          <p:cNvSpPr txBox="1">
            <a:spLocks/>
          </p:cNvSpPr>
          <p:nvPr/>
        </p:nvSpPr>
        <p:spPr>
          <a:xfrm>
            <a:off x="762000" y="1009105"/>
            <a:ext cx="9955033" cy="1079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HG-DAGGER</a:t>
            </a:r>
          </a:p>
        </p:txBody>
      </p:sp>
    </p:spTree>
    <p:extLst>
      <p:ext uri="{BB962C8B-B14F-4D97-AF65-F5344CB8AC3E}">
        <p14:creationId xmlns:p14="http://schemas.microsoft.com/office/powerpoint/2010/main" val="1497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00A7EF7-92ED-CE9C-7CB9-885BE069E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3856" y="419785"/>
            <a:ext cx="914400" cy="698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8937D-F3ED-AA56-7122-F099A640B171}"/>
              </a:ext>
            </a:extLst>
          </p:cNvPr>
          <p:cNvGrpSpPr/>
          <p:nvPr/>
        </p:nvGrpSpPr>
        <p:grpSpPr>
          <a:xfrm>
            <a:off x="2583250" y="1072421"/>
            <a:ext cx="7025500" cy="4713157"/>
            <a:chOff x="2391171" y="951652"/>
            <a:chExt cx="7025500" cy="47131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E0012B-87C5-7757-1671-249539F890A4}"/>
                </a:ext>
              </a:extLst>
            </p:cNvPr>
            <p:cNvGrpSpPr/>
            <p:nvPr/>
          </p:nvGrpSpPr>
          <p:grpSpPr>
            <a:xfrm>
              <a:off x="2391171" y="951652"/>
              <a:ext cx="7025500" cy="4713157"/>
              <a:chOff x="5670176" y="1230443"/>
              <a:chExt cx="6096000" cy="4397114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CA1F0E4-B4C6-1BF7-3558-05B358C6E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70176" y="1230443"/>
                <a:ext cx="6096000" cy="4397114"/>
              </a:xfrm>
              <a:prstGeom prst="rect">
                <a:avLst/>
              </a:prstGeom>
            </p:spPr>
          </p:pic>
          <p:pic>
            <p:nvPicPr>
              <p:cNvPr id="6" name="Content Placeholder 12">
                <a:extLst>
                  <a:ext uri="{FF2B5EF4-FFF2-40B4-BE49-F238E27FC236}">
                    <a16:creationId xmlns:a16="http://schemas.microsoft.com/office/drawing/2014/main" id="{EF6FD0C7-6D80-0129-8C9C-8C470D866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09592" y="1615397"/>
                <a:ext cx="5217167" cy="3324731"/>
              </a:xfrm>
              <a:custGeom>
                <a:avLst/>
                <a:gdLst/>
                <a:ahLst/>
                <a:cxnLst/>
                <a:rect l="l" t="t" r="r" b="b"/>
                <a:pathLst>
                  <a:path w="2190749" h="2551152">
                    <a:moveTo>
                      <a:pt x="0" y="0"/>
                    </a:moveTo>
                    <a:lnTo>
                      <a:pt x="2190749" y="0"/>
                    </a:lnTo>
                    <a:lnTo>
                      <a:pt x="2190749" y="2551152"/>
                    </a:lnTo>
                    <a:lnTo>
                      <a:pt x="0" y="2551152"/>
                    </a:lnTo>
                    <a:close/>
                  </a:path>
                </a:pathLst>
              </a:custGeom>
            </p:spPr>
          </p:pic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D0189B8-1D24-8234-F552-DAFE3B38DD59}"/>
                </a:ext>
              </a:extLst>
            </p:cNvPr>
            <p:cNvSpPr/>
            <p:nvPr/>
          </p:nvSpPr>
          <p:spPr>
            <a:xfrm rot="1257272">
              <a:off x="3860815" y="1392747"/>
              <a:ext cx="279219" cy="45719"/>
            </a:xfrm>
            <a:custGeom>
              <a:avLst/>
              <a:gdLst>
                <a:gd name="connsiteX0" fmla="*/ 386861 w 386861"/>
                <a:gd name="connsiteY0" fmla="*/ 48358 h 68452"/>
                <a:gd name="connsiteX1" fmla="*/ 206619 w 386861"/>
                <a:gd name="connsiteY1" fmla="*/ 65942 h 68452"/>
                <a:gd name="connsiteX2" fmla="*/ 0 w 386861"/>
                <a:gd name="connsiteY2" fmla="*/ 0 h 6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861" h="68452">
                  <a:moveTo>
                    <a:pt x="386861" y="48358"/>
                  </a:moveTo>
                  <a:cubicBezTo>
                    <a:pt x="328978" y="61180"/>
                    <a:pt x="271096" y="74002"/>
                    <a:pt x="206619" y="65942"/>
                  </a:cubicBezTo>
                  <a:cubicBezTo>
                    <a:pt x="142142" y="57882"/>
                    <a:pt x="67408" y="16852"/>
                    <a:pt x="0" y="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C2224F8-47C1-6496-B089-E12A88EB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0183" y="1212030"/>
              <a:ext cx="740255" cy="35641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A351BCA-F3F1-6A0B-0B81-E42FE466B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01889" y="1329256"/>
              <a:ext cx="715228" cy="344369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966939D-3364-A2C4-C17A-91117908FAFB}"/>
                </a:ext>
              </a:extLst>
            </p:cNvPr>
            <p:cNvSpPr/>
            <p:nvPr/>
          </p:nvSpPr>
          <p:spPr>
            <a:xfrm rot="20342728" flipV="1">
              <a:off x="3840149" y="1527527"/>
              <a:ext cx="279219" cy="45719"/>
            </a:xfrm>
            <a:custGeom>
              <a:avLst/>
              <a:gdLst>
                <a:gd name="connsiteX0" fmla="*/ 386861 w 386861"/>
                <a:gd name="connsiteY0" fmla="*/ 48358 h 68452"/>
                <a:gd name="connsiteX1" fmla="*/ 206619 w 386861"/>
                <a:gd name="connsiteY1" fmla="*/ 65942 h 68452"/>
                <a:gd name="connsiteX2" fmla="*/ 0 w 386861"/>
                <a:gd name="connsiteY2" fmla="*/ 0 h 6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861" h="68452">
                  <a:moveTo>
                    <a:pt x="386861" y="48358"/>
                  </a:moveTo>
                  <a:cubicBezTo>
                    <a:pt x="328978" y="61180"/>
                    <a:pt x="271096" y="74002"/>
                    <a:pt x="206619" y="65942"/>
                  </a:cubicBezTo>
                  <a:cubicBezTo>
                    <a:pt x="142142" y="57882"/>
                    <a:pt x="67408" y="16852"/>
                    <a:pt x="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7B752D-18B5-07C9-0AA1-D200A6FEC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2948" y="1372555"/>
              <a:ext cx="887235" cy="0"/>
            </a:xfrm>
            <a:prstGeom prst="line">
              <a:avLst/>
            </a:prstGeom>
            <a:ln w="762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7C8103-AB25-C011-B930-43259E958FAA}"/>
                </a:ext>
              </a:extLst>
            </p:cNvPr>
            <p:cNvGrpSpPr/>
            <p:nvPr/>
          </p:nvGrpSpPr>
          <p:grpSpPr>
            <a:xfrm>
              <a:off x="4285766" y="2061472"/>
              <a:ext cx="1407846" cy="369332"/>
              <a:chOff x="7028966" y="2182241"/>
              <a:chExt cx="1407846" cy="369332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4560395-45B2-8E80-9E2C-D68DC43D5683}"/>
                  </a:ext>
                </a:extLst>
              </p:cNvPr>
              <p:cNvSpPr/>
              <p:nvPr/>
            </p:nvSpPr>
            <p:spPr>
              <a:xfrm>
                <a:off x="7028966" y="2194723"/>
                <a:ext cx="450825" cy="344369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0CDE5-1D4E-B7C7-5A5C-493B5D4C48F7}"/>
                  </a:ext>
                </a:extLst>
              </p:cNvPr>
              <p:cNvSpPr txBox="1"/>
              <p:nvPr/>
            </p:nvSpPr>
            <p:spPr>
              <a:xfrm>
                <a:off x="7535603" y="2182241"/>
                <a:ext cx="901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Demos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73D246-AE61-8DD6-EFE0-E30605E483D7}"/>
                </a:ext>
              </a:extLst>
            </p:cNvPr>
            <p:cNvGrpSpPr/>
            <p:nvPr/>
          </p:nvGrpSpPr>
          <p:grpSpPr>
            <a:xfrm>
              <a:off x="4285766" y="2553428"/>
              <a:ext cx="1315576" cy="369332"/>
              <a:chOff x="7028966" y="2646257"/>
              <a:chExt cx="1315576" cy="369332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4953C5B-1E65-B402-A397-9693653E5BF0}"/>
                  </a:ext>
                </a:extLst>
              </p:cNvPr>
              <p:cNvSpPr/>
              <p:nvPr/>
            </p:nvSpPr>
            <p:spPr>
              <a:xfrm>
                <a:off x="7028966" y="2658739"/>
                <a:ext cx="450825" cy="344369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33252-0C17-605E-C293-1189B9792155}"/>
                  </a:ext>
                </a:extLst>
              </p:cNvPr>
              <p:cNvSpPr txBox="1"/>
              <p:nvPr/>
            </p:nvSpPr>
            <p:spPr>
              <a:xfrm>
                <a:off x="7535603" y="2646257"/>
                <a:ext cx="808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Policy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29A4AA-90B7-FB36-BA3D-958892FE72A1}"/>
                </a:ext>
              </a:extLst>
            </p:cNvPr>
            <p:cNvGrpSpPr/>
            <p:nvPr/>
          </p:nvGrpSpPr>
          <p:grpSpPr>
            <a:xfrm>
              <a:off x="4285766" y="3045383"/>
              <a:ext cx="1781345" cy="369332"/>
              <a:chOff x="7028966" y="3166152"/>
              <a:chExt cx="1781345" cy="369332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807F240-6494-9870-4BFF-7F80536B73C0}"/>
                  </a:ext>
                </a:extLst>
              </p:cNvPr>
              <p:cNvSpPr/>
              <p:nvPr/>
            </p:nvSpPr>
            <p:spPr>
              <a:xfrm>
                <a:off x="7028966" y="3178634"/>
                <a:ext cx="450825" cy="34436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C8572D-AE8B-3F99-93FD-409C96AC44C5}"/>
                  </a:ext>
                </a:extLst>
              </p:cNvPr>
              <p:cNvSpPr txBox="1"/>
              <p:nvPr/>
            </p:nvSpPr>
            <p:spPr>
              <a:xfrm>
                <a:off x="7535603" y="3166152"/>
                <a:ext cx="1274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Correction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7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2C1D-F484-8BAC-CE85-3139264A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24" y="1903064"/>
            <a:ext cx="4708546" cy="3442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Human provides demos</a:t>
            </a:r>
          </a:p>
          <a:p>
            <a:r>
              <a:rPr lang="en-US"/>
              <a:t>Train a policy</a:t>
            </a:r>
          </a:p>
          <a:p>
            <a:r>
              <a:rPr lang="en-US"/>
              <a:t>Roll out policy</a:t>
            </a:r>
          </a:p>
          <a:p>
            <a:r>
              <a:rPr lang="en-US"/>
              <a:t>Human intervenes whenever they desire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5C5A08-85D1-1F6D-B4E6-691D9112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4804935" cy="921427"/>
          </a:xfrm>
        </p:spPr>
        <p:txBody>
          <a:bodyPr anchor="b">
            <a:normAutofit/>
          </a:bodyPr>
          <a:lstStyle/>
          <a:p>
            <a:r>
              <a:rPr lang="en-US"/>
              <a:t>Summary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54B3FF-28FF-4380-857E-48EF7F8959F1}"/>
              </a:ext>
            </a:extLst>
          </p:cNvPr>
          <p:cNvGrpSpPr/>
          <p:nvPr/>
        </p:nvGrpSpPr>
        <p:grpSpPr>
          <a:xfrm>
            <a:off x="5134371" y="1072421"/>
            <a:ext cx="7025500" cy="4713157"/>
            <a:chOff x="5670176" y="1230443"/>
            <a:chExt cx="6096000" cy="4397114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F5AD8F1-89A2-4D29-AB65-6B3EACCA1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0176" y="1230443"/>
              <a:ext cx="6096000" cy="4397114"/>
            </a:xfrm>
            <a:prstGeom prst="rect">
              <a:avLst/>
            </a:prstGeom>
          </p:spPr>
        </p:pic>
        <p:pic>
          <p:nvPicPr>
            <p:cNvPr id="31" name="Content Placeholder 12">
              <a:extLst>
                <a:ext uri="{FF2B5EF4-FFF2-40B4-BE49-F238E27FC236}">
                  <a16:creationId xmlns:a16="http://schemas.microsoft.com/office/drawing/2014/main" id="{40E7A218-10BA-48AF-95C6-1F99C461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09592" y="1615397"/>
              <a:ext cx="5217167" cy="3324731"/>
            </a:xfrm>
            <a:custGeom>
              <a:avLst/>
              <a:gdLst/>
              <a:ahLst/>
              <a:cxnLst/>
              <a:rect l="l" t="t" r="r" b="b"/>
              <a:pathLst>
                <a:path w="2190749" h="2551152">
                  <a:moveTo>
                    <a:pt x="0" y="0"/>
                  </a:moveTo>
                  <a:lnTo>
                    <a:pt x="2190749" y="0"/>
                  </a:lnTo>
                  <a:lnTo>
                    <a:pt x="2190749" y="2551152"/>
                  </a:lnTo>
                  <a:lnTo>
                    <a:pt x="0" y="2551152"/>
                  </a:lnTo>
                  <a:close/>
                </a:path>
              </a:pathLst>
            </a:cu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BA981C-7656-4867-8845-D6230B33F2F7}"/>
              </a:ext>
            </a:extLst>
          </p:cNvPr>
          <p:cNvCxnSpPr>
            <a:cxnSpLocks/>
          </p:cNvCxnSpPr>
          <p:nvPr/>
        </p:nvCxnSpPr>
        <p:spPr>
          <a:xfrm flipH="1" flipV="1">
            <a:off x="7580983" y="1385529"/>
            <a:ext cx="876148" cy="115649"/>
          </a:xfrm>
          <a:prstGeom prst="line">
            <a:avLst/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8D523F37-768F-4A26-BBF4-45EE5F1DB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6583" y="494712"/>
            <a:ext cx="914400" cy="698500"/>
          </a:xfrm>
          <a:prstGeom prst="rect">
            <a:avLst/>
          </a:prstGeom>
        </p:spPr>
      </p:pic>
      <p:sp>
        <p:nvSpPr>
          <p:cNvPr id="35" name="Freeform 12">
            <a:extLst>
              <a:ext uri="{FF2B5EF4-FFF2-40B4-BE49-F238E27FC236}">
                <a16:creationId xmlns:a16="http://schemas.microsoft.com/office/drawing/2014/main" id="{4D76E815-0031-48D9-AF7F-99D9ADEE216E}"/>
              </a:ext>
            </a:extLst>
          </p:cNvPr>
          <p:cNvSpPr/>
          <p:nvPr/>
        </p:nvSpPr>
        <p:spPr>
          <a:xfrm rot="1257272">
            <a:off x="6604015" y="1513516"/>
            <a:ext cx="279219" cy="45719"/>
          </a:xfrm>
          <a:custGeom>
            <a:avLst/>
            <a:gdLst>
              <a:gd name="connsiteX0" fmla="*/ 386861 w 386861"/>
              <a:gd name="connsiteY0" fmla="*/ 48358 h 68452"/>
              <a:gd name="connsiteX1" fmla="*/ 206619 w 386861"/>
              <a:gd name="connsiteY1" fmla="*/ 65942 h 68452"/>
              <a:gd name="connsiteX2" fmla="*/ 0 w 386861"/>
              <a:gd name="connsiteY2" fmla="*/ 0 h 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61" h="68452">
                <a:moveTo>
                  <a:pt x="386861" y="48358"/>
                </a:moveTo>
                <a:cubicBezTo>
                  <a:pt x="328978" y="61180"/>
                  <a:pt x="271096" y="74002"/>
                  <a:pt x="206619" y="65942"/>
                </a:cubicBezTo>
                <a:cubicBezTo>
                  <a:pt x="142142" y="57882"/>
                  <a:pt x="67408" y="16852"/>
                  <a:pt x="0" y="0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F9FA27F-6166-4E43-B5A0-F824E0F29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3383" y="1332799"/>
            <a:ext cx="740255" cy="35641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9141A16-6558-4A63-97E1-774F3AF6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5089" y="1450025"/>
            <a:ext cx="715228" cy="344369"/>
          </a:xfrm>
          <a:prstGeom prst="rect">
            <a:avLst/>
          </a:prstGeom>
        </p:spPr>
      </p:pic>
      <p:sp>
        <p:nvSpPr>
          <p:cNvPr id="38" name="Freeform 15">
            <a:extLst>
              <a:ext uri="{FF2B5EF4-FFF2-40B4-BE49-F238E27FC236}">
                <a16:creationId xmlns:a16="http://schemas.microsoft.com/office/drawing/2014/main" id="{B6709C79-3781-4637-A8DD-578EAD6A360C}"/>
              </a:ext>
            </a:extLst>
          </p:cNvPr>
          <p:cNvSpPr/>
          <p:nvPr/>
        </p:nvSpPr>
        <p:spPr>
          <a:xfrm rot="20342728" flipV="1">
            <a:off x="6583349" y="1648296"/>
            <a:ext cx="279219" cy="45719"/>
          </a:xfrm>
          <a:custGeom>
            <a:avLst/>
            <a:gdLst>
              <a:gd name="connsiteX0" fmla="*/ 386861 w 386861"/>
              <a:gd name="connsiteY0" fmla="*/ 48358 h 68452"/>
              <a:gd name="connsiteX1" fmla="*/ 206619 w 386861"/>
              <a:gd name="connsiteY1" fmla="*/ 65942 h 68452"/>
              <a:gd name="connsiteX2" fmla="*/ 0 w 386861"/>
              <a:gd name="connsiteY2" fmla="*/ 0 h 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61" h="68452">
                <a:moveTo>
                  <a:pt x="386861" y="48358"/>
                </a:moveTo>
                <a:cubicBezTo>
                  <a:pt x="328978" y="61180"/>
                  <a:pt x="271096" y="74002"/>
                  <a:pt x="206619" y="65942"/>
                </a:cubicBezTo>
                <a:cubicBezTo>
                  <a:pt x="142142" y="57882"/>
                  <a:pt x="67408" y="16852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0CB1D0-474E-41F1-8BD9-D86AB442E621}"/>
              </a:ext>
            </a:extLst>
          </p:cNvPr>
          <p:cNvGrpSpPr/>
          <p:nvPr/>
        </p:nvGrpSpPr>
        <p:grpSpPr>
          <a:xfrm>
            <a:off x="7028966" y="2182241"/>
            <a:ext cx="1407846" cy="369332"/>
            <a:chOff x="7028966" y="2182241"/>
            <a:chExt cx="1407846" cy="369332"/>
          </a:xfrm>
        </p:grpSpPr>
        <p:sp>
          <p:nvSpPr>
            <p:cNvPr id="40" name="Rounded Rectangle 18">
              <a:extLst>
                <a:ext uri="{FF2B5EF4-FFF2-40B4-BE49-F238E27FC236}">
                  <a16:creationId xmlns:a16="http://schemas.microsoft.com/office/drawing/2014/main" id="{6B859E89-9AC6-4DB1-AC37-86E485FF561F}"/>
                </a:ext>
              </a:extLst>
            </p:cNvPr>
            <p:cNvSpPr/>
            <p:nvPr/>
          </p:nvSpPr>
          <p:spPr>
            <a:xfrm>
              <a:off x="7028966" y="2194723"/>
              <a:ext cx="450825" cy="34436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670691-FBFB-42EA-8E93-079B21250D11}"/>
                </a:ext>
              </a:extLst>
            </p:cNvPr>
            <p:cNvSpPr txBox="1"/>
            <p:nvPr/>
          </p:nvSpPr>
          <p:spPr>
            <a:xfrm>
              <a:off x="7535603" y="2182241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Demos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5A1D57-7EDD-4994-AE3B-0475C355AFB2}"/>
              </a:ext>
            </a:extLst>
          </p:cNvPr>
          <p:cNvGrpSpPr/>
          <p:nvPr/>
        </p:nvGrpSpPr>
        <p:grpSpPr>
          <a:xfrm>
            <a:off x="7028966" y="2674197"/>
            <a:ext cx="1315576" cy="369332"/>
            <a:chOff x="7028966" y="2646257"/>
            <a:chExt cx="1315576" cy="369332"/>
          </a:xfrm>
        </p:grpSpPr>
        <p:sp>
          <p:nvSpPr>
            <p:cNvPr id="43" name="Rounded Rectangle 22">
              <a:extLst>
                <a:ext uri="{FF2B5EF4-FFF2-40B4-BE49-F238E27FC236}">
                  <a16:creationId xmlns:a16="http://schemas.microsoft.com/office/drawing/2014/main" id="{107197A6-48C1-4441-BA71-ACE1E98BCE18}"/>
                </a:ext>
              </a:extLst>
            </p:cNvPr>
            <p:cNvSpPr/>
            <p:nvPr/>
          </p:nvSpPr>
          <p:spPr>
            <a:xfrm>
              <a:off x="7028966" y="2658739"/>
              <a:ext cx="450825" cy="34436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C325C8-777C-4CCB-BC2F-1AE4A77F5331}"/>
                </a:ext>
              </a:extLst>
            </p:cNvPr>
            <p:cNvSpPr txBox="1"/>
            <p:nvPr/>
          </p:nvSpPr>
          <p:spPr>
            <a:xfrm>
              <a:off x="7535603" y="2646257"/>
              <a:ext cx="80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Policy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327D0-C0AB-4937-B95F-650330E2D5A3}"/>
              </a:ext>
            </a:extLst>
          </p:cNvPr>
          <p:cNvGrpSpPr/>
          <p:nvPr/>
        </p:nvGrpSpPr>
        <p:grpSpPr>
          <a:xfrm>
            <a:off x="7028966" y="3166152"/>
            <a:ext cx="1781345" cy="369332"/>
            <a:chOff x="7028966" y="3166152"/>
            <a:chExt cx="1781345" cy="369332"/>
          </a:xfrm>
        </p:grpSpPr>
        <p:sp>
          <p:nvSpPr>
            <p:cNvPr id="46" name="Rounded Rectangle 25">
              <a:extLst>
                <a:ext uri="{FF2B5EF4-FFF2-40B4-BE49-F238E27FC236}">
                  <a16:creationId xmlns:a16="http://schemas.microsoft.com/office/drawing/2014/main" id="{4348396E-DBCC-4274-9B4B-2089F96E38AA}"/>
                </a:ext>
              </a:extLst>
            </p:cNvPr>
            <p:cNvSpPr/>
            <p:nvPr/>
          </p:nvSpPr>
          <p:spPr>
            <a:xfrm>
              <a:off x="7028966" y="3178634"/>
              <a:ext cx="450825" cy="34436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80AFC2-26F4-4103-8D66-941780B73E90}"/>
                </a:ext>
              </a:extLst>
            </p:cNvPr>
            <p:cNvSpPr txBox="1"/>
            <p:nvPr/>
          </p:nvSpPr>
          <p:spPr>
            <a:xfrm>
              <a:off x="7535603" y="3166152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Correction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497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7324017" cy="921427"/>
          </a:xfrm>
        </p:spPr>
        <p:txBody>
          <a:bodyPr anchor="b">
            <a:normAutofit/>
          </a:bodyPr>
          <a:lstStyle/>
          <a:p>
            <a:r>
              <a:rPr lang="en-US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824" y="1470356"/>
                <a:ext cx="11241920" cy="3442448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en-US">
                    <a:latin typeface="Cambria Math" panose="02040503050406030204" pitchFamily="18" charset="0"/>
                  </a:rPr>
                  <a:t>The problem is formulated as a MDP with unknown rewards:</a:t>
                </a:r>
              </a:p>
              <a:p>
                <a:pPr marL="0" indent="0">
                  <a:buNone/>
                </a:pPr>
                <a:endParaRPr lang="en-US" b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r>
                  <a:rPr lang="en-US"/>
                  <a:t>The initial policy is trained as: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24" y="1470356"/>
                <a:ext cx="11241920" cy="3442448"/>
              </a:xfrm>
              <a:blipFill>
                <a:blip r:embed="rId3"/>
                <a:stretch>
                  <a:fillRect l="-1016" t="-4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3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laser&#10;&#10;Description automatically generated">
            <a:extLst>
              <a:ext uri="{FF2B5EF4-FFF2-40B4-BE49-F238E27FC236}">
                <a16:creationId xmlns:a16="http://schemas.microsoft.com/office/drawing/2014/main" id="{32463284-CE6E-91F3-FF51-55620A2B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8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0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AE1BBDC-A1A3-4791-B627-8B2CA350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148" y="1518960"/>
            <a:ext cx="6544109" cy="472630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4BC8A4E-93BB-4D34-B36E-7AC22CA12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208" y="1345771"/>
            <a:ext cx="5905988" cy="4281842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96AD782-C3D8-456D-B816-FEDB3B801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62" y="803624"/>
            <a:ext cx="5557234" cy="4823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7324017" cy="921427"/>
          </a:xfrm>
        </p:spPr>
        <p:txBody>
          <a:bodyPr anchor="b">
            <a:normAutofit fontScale="90000"/>
          </a:bodyPr>
          <a:lstStyle/>
          <a:p>
            <a:r>
              <a:rPr lang="en-US"/>
              <a:t>Expert Intervention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824" y="1470356"/>
                <a:ext cx="5379424" cy="3442448"/>
              </a:xfr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/>
              <a:p>
                <a:r>
                  <a:rPr lang="en-US"/>
                  <a:t>The state-action space comprises of three parts:</a:t>
                </a:r>
              </a:p>
              <a:p>
                <a:pPr lvl="1"/>
                <a:r>
                  <a:rPr lang="en-US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Good (enough) Actions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  <a:p>
                <a:pPr marL="457200" lvl="1" indent="0">
                  <a:buNone/>
                </a:pPr>
                <a:endParaRPr lang="en-US"/>
              </a:p>
              <a:p>
                <a:pPr lvl="1"/>
                <a:r>
                  <a:rPr lang="en-US">
                    <a:solidFill>
                      <a:srgbClr val="FF0000"/>
                    </a:solidFill>
                  </a:rPr>
                  <a:t>Undesirable States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  <a:p>
                <a:pPr marL="457200" lvl="1" indent="0">
                  <a:buNone/>
                </a:pPr>
                <a:endParaRPr lang="en-US"/>
              </a:p>
              <a:p>
                <a:pPr lvl="1"/>
                <a:r>
                  <a:rPr lang="en-US">
                    <a:solidFill>
                      <a:srgbClr val="FF9900"/>
                    </a:solidFill>
                  </a:rPr>
                  <a:t>Interventions States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rgbClr val="FF990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24" y="1470356"/>
                <a:ext cx="5379424" cy="3442448"/>
              </a:xfrm>
              <a:blipFill>
                <a:blip r:embed="rId6"/>
                <a:stretch>
                  <a:fillRect l="-1887" t="-3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>
            <a:extLst>
              <a:ext uri="{FF2B5EF4-FFF2-40B4-BE49-F238E27FC236}">
                <a16:creationId xmlns:a16="http://schemas.microsoft.com/office/drawing/2014/main" id="{692EEBFA-574E-45A1-8603-0BB3C8178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1432" y="681711"/>
            <a:ext cx="718340" cy="54873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262E84A-D050-4C34-89E9-DAD1DCACE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6401" y="3882111"/>
            <a:ext cx="718340" cy="54873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E6B658-96FF-4E00-B0CE-53E0B7BA1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9872" y="5771871"/>
            <a:ext cx="718340" cy="548732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650520A1-02AC-47DC-A766-550FE6CAEA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815" y="3065857"/>
            <a:ext cx="1390764" cy="363143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854AA931-9C9B-48AC-888C-CE721872BB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0200" y="1352355"/>
            <a:ext cx="1046170" cy="57103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B7C12CC-96BC-411C-8126-93F643F039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87213">
            <a:off x="9668352" y="1745180"/>
            <a:ext cx="740255" cy="3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7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7324017" cy="921427"/>
          </a:xfrm>
        </p:spPr>
        <p:txBody>
          <a:bodyPr anchor="b">
            <a:normAutofit fontScale="90000"/>
          </a:bodyPr>
          <a:lstStyle/>
          <a:p>
            <a:r>
              <a:rPr lang="en-US"/>
              <a:t>Expert Intervention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2C1D-F484-8BAC-CE85-3139264A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128" y="2786255"/>
            <a:ext cx="5038236" cy="17849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 learner's objective: Perform "Good Enough" actions so that the expert does not have to intervene. 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3554513-62D4-4F15-885A-6DAB640B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848" y="1518960"/>
            <a:ext cx="6544109" cy="47263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590AD57-12B8-4F62-A62B-A84CD78F8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908" y="1345771"/>
            <a:ext cx="5905988" cy="428184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4A60453-5BDB-41E6-87F8-3B0104453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62" y="803624"/>
            <a:ext cx="5557234" cy="48239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CD24048-83CD-4EB7-87C9-9FA1A2728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4132" y="681711"/>
            <a:ext cx="718340" cy="54873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60718CA-E7D4-43F4-B2D9-9505E1AB5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9101" y="3882111"/>
            <a:ext cx="718340" cy="5487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4C28E1-D479-4A5D-BEC1-FB164BE0C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2572" y="5771871"/>
            <a:ext cx="718340" cy="54873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AF50A2-0E65-48F4-8E2E-7287B0179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515" y="3065857"/>
            <a:ext cx="1390764" cy="363143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33E34FDB-E6B4-4232-8FB5-79C2D5D0B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900" y="1352355"/>
            <a:ext cx="1046170" cy="57103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7F14B34-9DA8-41E4-BC1D-35A4494FA2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87213">
            <a:off x="9681052" y="1745180"/>
            <a:ext cx="740255" cy="3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70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7324017" cy="921427"/>
          </a:xfrm>
        </p:spPr>
        <p:txBody>
          <a:bodyPr anchor="b">
            <a:normAutofit fontScale="90000"/>
          </a:bodyPr>
          <a:lstStyle/>
          <a:p>
            <a:r>
              <a:rPr lang="en-US"/>
              <a:t>Expert Intervention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848" y="2147012"/>
                <a:ext cx="10126352" cy="3442448"/>
              </a:xfr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3800">
                    <a:latin typeface="Cambria Math" panose="02040503050406030204" pitchFamily="18" charset="0"/>
                  </a:rPr>
                  <a:t>The loss function for this problem is defined as:</a:t>
                </a:r>
              </a:p>
              <a:p>
                <a:endParaRPr lang="en-US" sz="3800">
                  <a:latin typeface="Cambria Math" panose="02040503050406030204" pitchFamily="18" charset="0"/>
                </a:endParaRPr>
              </a:p>
              <a:p>
                <a:endParaRPr lang="en-US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sSub>
                            <m:sSubPr>
                              <m:ctrlP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  <m:t>[1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5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5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5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5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5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5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5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5000" i="1">
                                      <a:latin typeface="Cambria Math" panose="02040503050406030204" pitchFamily="18" charset="0"/>
                                    </a:rPr>
                                    <m:t>∉</m:t>
                                  </m:r>
                                  <m:r>
                                    <a:rPr lang="en-US" sz="5000" i="1"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sup>
                              </m:sSup>
                              <m: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Sup>
                                <m:sSubSupPr>
                                  <m:ctrlP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  <m:sup>
                                  <m: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5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5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0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5000" b="0" i="1" smtClean="0">
                                              <a:latin typeface="Cambria Math" panose="02040503050406030204" pitchFamily="18" charset="0"/>
                                            </a:rPr>
                                            <m:t>ℐ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5000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p>
                                    <m:sSupPr>
                                      <m:ctrlPr>
                                        <a:rPr lang="en-US" sz="5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50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50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5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5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0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5000" b="0" i="1" smtClean="0">
                                              <a:latin typeface="Cambria Math" panose="02040503050406030204" pitchFamily="18" charset="0"/>
                                            </a:rPr>
                                            <m:t>ℐ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sub>
                          </m:s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5000"/>
              </a:p>
              <a:p>
                <a:pPr marL="0" indent="0">
                  <a:buNone/>
                </a:pPr>
                <a:r>
                  <a:rPr lang="en-US" sz="5000"/>
                  <a:t>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/>
                  <a:t> is a tuning constant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848" y="2147012"/>
                <a:ext cx="10126352" cy="3442448"/>
              </a:xfrm>
              <a:blipFill>
                <a:blip r:embed="rId3"/>
                <a:stretch>
                  <a:fillRect l="-876" t="-3663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AD889206-6EC8-4CD5-9C0D-03A72CCED19D}"/>
              </a:ext>
            </a:extLst>
          </p:cNvPr>
          <p:cNvSpPr/>
          <p:nvPr/>
        </p:nvSpPr>
        <p:spPr>
          <a:xfrm rot="5400000">
            <a:off x="3780742" y="2697178"/>
            <a:ext cx="297180" cy="3114136"/>
          </a:xfrm>
          <a:prstGeom prst="rightBrac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113EE5D-3088-4863-B3AD-B8294447A339}"/>
              </a:ext>
            </a:extLst>
          </p:cNvPr>
          <p:cNvSpPr/>
          <p:nvPr/>
        </p:nvSpPr>
        <p:spPr>
          <a:xfrm rot="5400000">
            <a:off x="7858159" y="2441261"/>
            <a:ext cx="297181" cy="3625969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5E3FC-B89B-4AAB-A579-3240D1D8A588}"/>
              </a:ext>
            </a:extLst>
          </p:cNvPr>
          <p:cNvSpPr txBox="1"/>
          <p:nvPr/>
        </p:nvSpPr>
        <p:spPr>
          <a:xfrm>
            <a:off x="2372264" y="4485465"/>
            <a:ext cx="311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Stay in good enough region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54841-2355-4048-B4A1-603F6E2714C6}"/>
              </a:ext>
            </a:extLst>
          </p:cNvPr>
          <p:cNvSpPr txBox="1"/>
          <p:nvPr/>
        </p:nvSpPr>
        <p:spPr>
          <a:xfrm>
            <a:off x="6526027" y="4485465"/>
            <a:ext cx="296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Learn intervention actions</a:t>
            </a:r>
          </a:p>
        </p:txBody>
      </p:sp>
    </p:spTree>
    <p:extLst>
      <p:ext uri="{BB962C8B-B14F-4D97-AF65-F5344CB8AC3E}">
        <p14:creationId xmlns:p14="http://schemas.microsoft.com/office/powerpoint/2010/main" val="1052969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7324017" cy="921427"/>
          </a:xfrm>
        </p:spPr>
        <p:txBody>
          <a:bodyPr anchor="b">
            <a:normAutofit/>
          </a:bodyPr>
          <a:lstStyle/>
          <a:p>
            <a:r>
              <a:rPr lang="en-US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824" y="1429025"/>
                <a:ext cx="9321491" cy="484120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i="1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r>
                  <a:rPr lang="en-US" i="1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 lang="en-US" i="1"/>
                  <a:t> as {}</a:t>
                </a:r>
              </a:p>
              <a:p>
                <a:r>
                  <a:rPr lang="en-US" i="1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/>
                  <a:t> to any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lang="en-US" i="1"/>
              </a:p>
              <a:p>
                <a:pPr marL="0" indent="0">
                  <a:buNone/>
                </a:pPr>
                <a:r>
                  <a:rPr lang="en-US" b="1" i="1"/>
                  <a:t>for</a:t>
                </a:r>
                <a:r>
                  <a:rPr lang="en-US" i="1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/>
                  <a:t> </a:t>
                </a:r>
                <a:r>
                  <a:rPr lang="en-US" b="1" i="1"/>
                  <a:t>do</a:t>
                </a:r>
              </a:p>
              <a:p>
                <a:pPr lvl="1"/>
                <a:r>
                  <a:rPr lang="en-US" i="1"/>
                  <a:t>Execute learner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i="1"/>
              </a:p>
              <a:p>
                <a:pPr lvl="1"/>
                <a:r>
                  <a:rPr lang="en-US" i="1"/>
                  <a:t>Get learner trajectory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i="1"/>
                  <a:t> and intervention trajectory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i="1"/>
                  <a:t> </a:t>
                </a:r>
              </a:p>
              <a:p>
                <a:pPr lvl="1"/>
                <a:r>
                  <a:rPr lang="en-US" i="1"/>
                  <a:t>Aggregate (s, a) pairs to datasets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r>
                  <a:rPr lang="en-US" i="1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en-US" i="1"/>
              </a:p>
              <a:p>
                <a:pPr lvl="1"/>
                <a:r>
                  <a:rPr lang="en-US" i="1"/>
                  <a:t>Minimize loss to compute new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i="1"/>
              </a:p>
              <a:p>
                <a:pPr marL="0" indent="0">
                  <a:buNone/>
                </a:pPr>
                <a:r>
                  <a:rPr lang="en-US" b="1" i="1"/>
                  <a:t>return </a:t>
                </a:r>
                <a:r>
                  <a:rPr lang="en-US" i="1"/>
                  <a:t>best parameter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1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24" y="1429025"/>
                <a:ext cx="9321491" cy="4841208"/>
              </a:xfrm>
              <a:blipFill>
                <a:blip r:embed="rId3"/>
                <a:stretch>
                  <a:fillRect l="-1361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08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2CED7EF-D4BE-4287-A62A-41D7E3142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184" b="6985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20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4360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CCF082-A13A-482C-92CE-88436A949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20" r="4142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15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FDFAC5-AF10-41A5-9D47-9605AC834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578663"/>
              </p:ext>
            </p:extLst>
          </p:nvPr>
        </p:nvGraphicFramePr>
        <p:xfrm>
          <a:off x="762000" y="1845218"/>
          <a:ext cx="4400549" cy="316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0139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A458-2AEE-493A-8074-619657F8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20" y="836295"/>
            <a:ext cx="5190930" cy="946204"/>
          </a:xfrm>
        </p:spPr>
        <p:txBody>
          <a:bodyPr anchor="b">
            <a:normAutofit/>
          </a:bodyPr>
          <a:lstStyle/>
          <a:p>
            <a:r>
              <a:rPr lang="en-US"/>
              <a:t>Simulated Human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B75CD38A-2DBA-7797-F015-08F880E6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920" y="2667086"/>
            <a:ext cx="5190930" cy="1862919"/>
          </a:xfrm>
        </p:spPr>
        <p:txBody>
          <a:bodyPr>
            <a:normAutofit/>
          </a:bodyPr>
          <a:lstStyle/>
          <a:p>
            <a:r>
              <a:rPr lang="en-US"/>
              <a:t>EIL outperforms all the baselines</a:t>
            </a:r>
          </a:p>
          <a:p>
            <a:r>
              <a:rPr lang="en-US"/>
              <a:t>The hallway task was found to be more challenging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3B559-437B-4659-B857-05F7BA54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44" y="836295"/>
            <a:ext cx="5085182" cy="26951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AE1F6F-FDAD-4C17-A371-73E20BFB2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44" y="3598546"/>
            <a:ext cx="5085181" cy="26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56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A458-2AEE-493A-8074-619657F8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20" y="836295"/>
            <a:ext cx="5190930" cy="946204"/>
          </a:xfrm>
        </p:spPr>
        <p:txBody>
          <a:bodyPr anchor="b">
            <a:normAutofit/>
          </a:bodyPr>
          <a:lstStyle/>
          <a:p>
            <a:r>
              <a:rPr lang="en-US"/>
              <a:t>Simulated Human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B75CD38A-2DBA-7797-F015-08F880E6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070" y="2562195"/>
            <a:ext cx="5190930" cy="1733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There exists an optimal level of intervention which  minimizes both,  the human effort and learner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5E3E7-4003-429E-BAA1-1E3B717F2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365" y="1085276"/>
            <a:ext cx="4680780" cy="46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2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A458-2AEE-493A-8074-619657F8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20" y="836295"/>
            <a:ext cx="5190930" cy="946204"/>
          </a:xfrm>
        </p:spPr>
        <p:txBody>
          <a:bodyPr anchor="b">
            <a:normAutofit/>
          </a:bodyPr>
          <a:lstStyle/>
          <a:p>
            <a:r>
              <a:rPr lang="en-US"/>
              <a:t>Real Human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B75CD38A-2DBA-7797-F015-08F880E6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647" y="2765395"/>
            <a:ext cx="5190930" cy="132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Implicit feedback provides a performance boost over the baselines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4BB52-968A-4374-84E7-6B10C044F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4887"/>
            <a:ext cx="5585067" cy="47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43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BA458-2AEE-493A-8074-619657F8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anchor="ctr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B75CD38A-2DBA-7797-F015-08F880E6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572" y="3825323"/>
            <a:ext cx="7816134" cy="1465134"/>
          </a:xfrm>
        </p:spPr>
        <p:txBody>
          <a:bodyPr anchor="t">
            <a:noAutofit/>
          </a:bodyPr>
          <a:lstStyle/>
          <a:p>
            <a:r>
              <a:rPr lang="en-US" sz="2400"/>
              <a:t>State-action space is broken down into three parts</a:t>
            </a:r>
          </a:p>
          <a:p>
            <a:r>
              <a:rPr lang="en-US" sz="2400"/>
              <a:t>Perform “good enough” actions</a:t>
            </a:r>
          </a:p>
          <a:p>
            <a:r>
              <a:rPr lang="en-US" sz="2400"/>
              <a:t>Formulate a loss function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72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C028DE6-02D6-79E8-0E41-B73D7EA295D8}"/>
              </a:ext>
            </a:extLst>
          </p:cNvPr>
          <p:cNvGrpSpPr/>
          <p:nvPr/>
        </p:nvGrpSpPr>
        <p:grpSpPr>
          <a:xfrm>
            <a:off x="2583250" y="1072421"/>
            <a:ext cx="7025500" cy="4713157"/>
            <a:chOff x="2583250" y="924639"/>
            <a:chExt cx="7025500" cy="471315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CCF0709-238F-BEC5-2E88-83081443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83250" y="924639"/>
              <a:ext cx="7025500" cy="471315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EE76B42-AC29-161F-3BF1-4E0386AB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2262" y="1185017"/>
              <a:ext cx="740255" cy="356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8960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134D4-F12A-4250-0126-48E5B20A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anchor="ctr">
            <a:normAutofit/>
          </a:bodyPr>
          <a:lstStyle/>
          <a:p>
            <a:r>
              <a:rPr lang="en-US"/>
              <a:t>Pros – Expert Intervention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29346-7490-1C88-5182-053E7736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r>
              <a:rPr lang="en-US"/>
              <a:t>Makes use of explicit and implicit feedback from the human</a:t>
            </a:r>
          </a:p>
          <a:p>
            <a:r>
              <a:rPr lang="en-US"/>
              <a:t>Formalizes ”good enough” performance</a:t>
            </a:r>
          </a:p>
          <a:p>
            <a:r>
              <a:rPr lang="en-US"/>
              <a:t>Provides theoretical guarantees for performance</a:t>
            </a:r>
          </a:p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691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134D4-F12A-4250-0126-48E5B20A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anchor="ctr">
            <a:normAutofit/>
          </a:bodyPr>
          <a:lstStyle/>
          <a:p>
            <a:r>
              <a:rPr lang="en-US"/>
              <a:t>Cons – Expert Intervention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29346-7490-1C88-5182-053E7736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r>
              <a:rPr lang="en-US"/>
              <a:t>No user study</a:t>
            </a:r>
          </a:p>
          <a:p>
            <a:r>
              <a:rPr lang="en-US"/>
              <a:t>Expert must truly be an expert</a:t>
            </a:r>
          </a:p>
          <a:p>
            <a:r>
              <a:rPr lang="en-US"/>
              <a:t>Still requires large amounts of data</a:t>
            </a:r>
          </a:p>
          <a:p>
            <a:pPr lvl="1"/>
            <a:r>
              <a:rPr lang="en-US"/>
              <a:t>311 interactions</a:t>
            </a:r>
          </a:p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5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73A31E5-8AFC-1723-B862-DB486EFE3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38248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A122D-FBB5-C084-A373-66EF295F9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US" sz="6200">
                <a:latin typeface="+mn-lt"/>
              </a:rPr>
              <a:t>Expert Intervention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DF4D3-223E-CC18-83B5-33863B890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Shaunak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Mehta and Ananth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Jonnavittula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1353B-212E-4AAE-CA07-125F9C5899A0}"/>
              </a:ext>
            </a:extLst>
          </p:cNvPr>
          <p:cNvSpPr txBox="1"/>
          <p:nvPr/>
        </p:nvSpPr>
        <p:spPr>
          <a:xfrm>
            <a:off x="3959186" y="2678673"/>
            <a:ext cx="41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05791-8194-E22C-905C-0051AE405580}"/>
              </a:ext>
            </a:extLst>
          </p:cNvPr>
          <p:cNvSpPr txBox="1"/>
          <p:nvPr/>
        </p:nvSpPr>
        <p:spPr>
          <a:xfrm>
            <a:off x="3177309" y="6328995"/>
            <a:ext cx="583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 Expert Intervention Learning by Spencer et al.</a:t>
            </a:r>
          </a:p>
        </p:txBody>
      </p:sp>
    </p:spTree>
    <p:extLst>
      <p:ext uri="{BB962C8B-B14F-4D97-AF65-F5344CB8AC3E}">
        <p14:creationId xmlns:p14="http://schemas.microsoft.com/office/powerpoint/2010/main" val="311324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4804935" cy="921427"/>
          </a:xfrm>
        </p:spPr>
        <p:txBody>
          <a:bodyPr anchor="b">
            <a:normAutofit/>
          </a:bodyPr>
          <a:lstStyle/>
          <a:p>
            <a:r>
              <a:rPr lang="en-US"/>
              <a:t>Behavior Cloning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824" y="1470356"/>
                <a:ext cx="5038236" cy="34424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Human provides demos</a:t>
                </a:r>
              </a:p>
              <a:p>
                <a:pPr lvl="1"/>
                <a:r>
                  <a:rPr lang="en-US" dirty="0"/>
                  <a:t>Trajectories with state and action pairs</a:t>
                </a:r>
              </a:p>
              <a:p>
                <a:r>
                  <a:rPr lang="en-US" dirty="0"/>
                  <a:t>Train a policy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B2C1D-F484-8BAC-CE85-3139264A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24" y="1470356"/>
                <a:ext cx="5038236" cy="3442448"/>
              </a:xfrm>
              <a:blipFill>
                <a:blip r:embed="rId2"/>
                <a:stretch>
                  <a:fillRect l="-2179" t="-3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E14D2-4957-2909-510E-1F2ED57D99C3}"/>
              </a:ext>
            </a:extLst>
          </p:cNvPr>
          <p:cNvGrpSpPr/>
          <p:nvPr/>
        </p:nvGrpSpPr>
        <p:grpSpPr>
          <a:xfrm>
            <a:off x="7028966" y="2182241"/>
            <a:ext cx="1407846" cy="369332"/>
            <a:chOff x="7028966" y="2182241"/>
            <a:chExt cx="1407846" cy="36933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7B51A62-A6E4-6797-7E8D-2770EAEA6846}"/>
                </a:ext>
              </a:extLst>
            </p:cNvPr>
            <p:cNvSpPr/>
            <p:nvPr/>
          </p:nvSpPr>
          <p:spPr>
            <a:xfrm>
              <a:off x="7028966" y="2194723"/>
              <a:ext cx="450825" cy="34436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9DB22C-7734-C5C2-63F9-5AEA0E13C61F}"/>
                </a:ext>
              </a:extLst>
            </p:cNvPr>
            <p:cNvSpPr txBox="1"/>
            <p:nvPr/>
          </p:nvSpPr>
          <p:spPr>
            <a:xfrm>
              <a:off x="7535603" y="2182241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Demos</a:t>
              </a:r>
            </a:p>
          </p:txBody>
        </p: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A900CCC0-1466-F858-BA75-2F2FD32C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371" y="1072421"/>
            <a:ext cx="7025500" cy="4713157"/>
          </a:xfrm>
          <a:prstGeom prst="rect">
            <a:avLst/>
          </a:prstGeom>
        </p:spPr>
      </p:pic>
      <p:pic>
        <p:nvPicPr>
          <p:cNvPr id="51" name="Content Placeholder 12">
            <a:extLst>
              <a:ext uri="{FF2B5EF4-FFF2-40B4-BE49-F238E27FC236}">
                <a16:creationId xmlns:a16="http://schemas.microsoft.com/office/drawing/2014/main" id="{631784C5-0D33-CFE8-E571-2C601F601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0788" y="1485044"/>
            <a:ext cx="6012665" cy="3563696"/>
          </a:xfrm>
          <a:custGeom>
            <a:avLst/>
            <a:gdLst/>
            <a:ahLst/>
            <a:cxnLst/>
            <a:rect l="l" t="t" r="r" b="b"/>
            <a:pathLst>
              <a:path w="2190749" h="2551152">
                <a:moveTo>
                  <a:pt x="0" y="0"/>
                </a:moveTo>
                <a:lnTo>
                  <a:pt x="2190749" y="0"/>
                </a:lnTo>
                <a:lnTo>
                  <a:pt x="2190749" y="2551152"/>
                </a:lnTo>
                <a:lnTo>
                  <a:pt x="0" y="2551152"/>
                </a:lnTo>
                <a:close/>
              </a:path>
            </a:pathLst>
          </a:cu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D59ECA06-FA32-7CF5-7A42-673421E7CA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83383" y="1332799"/>
            <a:ext cx="740255" cy="3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08497-2446-61D6-97E1-FF6B7A708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"/>
            <a:ext cx="9143999" cy="6857999"/>
          </a:xfrm>
        </p:spPr>
      </p:pic>
    </p:spTree>
    <p:extLst>
      <p:ext uri="{BB962C8B-B14F-4D97-AF65-F5344CB8AC3E}">
        <p14:creationId xmlns:p14="http://schemas.microsoft.com/office/powerpoint/2010/main" val="406843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A3A7B-9EA7-6F3E-80A5-B36DA53C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/>
              <a:t>Pros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72C15-6A35-0A7A-90B3-0F96D8DCD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/>
              <a:t>Simple to implement</a:t>
            </a:r>
          </a:p>
          <a:p>
            <a:endParaRPr lang="en-US"/>
          </a:p>
          <a:p>
            <a:r>
              <a:rPr lang="en-US"/>
              <a:t>Works well for straightforward tasks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9649CA-81D2-F404-7E0C-829C4C21D62F}"/>
              </a:ext>
            </a:extLst>
          </p:cNvPr>
          <p:cNvSpPr txBox="1">
            <a:spLocks/>
          </p:cNvSpPr>
          <p:nvPr/>
        </p:nvSpPr>
        <p:spPr>
          <a:xfrm>
            <a:off x="6976878" y="1009649"/>
            <a:ext cx="4400549" cy="18573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1B9704-E415-631E-FC80-CFE4E1F7384C}"/>
              </a:ext>
            </a:extLst>
          </p:cNvPr>
          <p:cNvSpPr txBox="1">
            <a:spLocks/>
          </p:cNvSpPr>
          <p:nvPr/>
        </p:nvSpPr>
        <p:spPr>
          <a:xfrm>
            <a:off x="6976877" y="3109955"/>
            <a:ext cx="4400549" cy="3167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Requires large amounts of data</a:t>
            </a:r>
          </a:p>
          <a:p>
            <a:endParaRPr lang="en-US"/>
          </a:p>
          <a:p>
            <a:r>
              <a:rPr lang="en-US"/>
              <a:t>Covariate Shift</a:t>
            </a:r>
          </a:p>
          <a:p>
            <a:pPr lvl="1"/>
            <a:r>
              <a:rPr lang="en-US"/>
              <a:t>Unpredictable when it encounters previously unseen states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3CA8962-E71F-453D-4429-16E0CE4ED9E1}"/>
              </a:ext>
            </a:extLst>
          </p:cNvPr>
          <p:cNvSpPr txBox="1">
            <a:spLocks/>
          </p:cNvSpPr>
          <p:nvPr/>
        </p:nvSpPr>
        <p:spPr>
          <a:xfrm>
            <a:off x="762000" y="1009105"/>
            <a:ext cx="9955033" cy="1079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Behavior Cloning</a:t>
            </a:r>
          </a:p>
        </p:txBody>
      </p:sp>
    </p:spTree>
    <p:extLst>
      <p:ext uri="{BB962C8B-B14F-4D97-AF65-F5344CB8AC3E}">
        <p14:creationId xmlns:p14="http://schemas.microsoft.com/office/powerpoint/2010/main" val="21711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83F64-B1C3-C6AF-A33E-0BE8A86C6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7595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351F7-28BF-458B-8599-1EFC48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309016"/>
            <a:ext cx="4804935" cy="921427"/>
          </a:xfrm>
        </p:spPr>
        <p:txBody>
          <a:bodyPr anchor="b">
            <a:normAutofit/>
          </a:bodyPr>
          <a:lstStyle/>
          <a:p>
            <a:r>
              <a:rPr lang="en-US"/>
              <a:t>DAGGER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2C1D-F484-8BAC-CE85-3139264A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24" y="1470356"/>
            <a:ext cx="5038236" cy="3442448"/>
          </a:xfrm>
        </p:spPr>
        <p:txBody>
          <a:bodyPr>
            <a:normAutofit/>
          </a:bodyPr>
          <a:lstStyle/>
          <a:p>
            <a:r>
              <a:rPr lang="en-US"/>
              <a:t>Human provides demos</a:t>
            </a:r>
          </a:p>
          <a:p>
            <a:r>
              <a:rPr lang="en-US"/>
              <a:t>Train a policy</a:t>
            </a:r>
          </a:p>
          <a:p>
            <a:r>
              <a:rPr lang="en-US">
                <a:solidFill>
                  <a:schemeClr val="accent1"/>
                </a:solidFill>
              </a:rPr>
              <a:t>Roll out policy </a:t>
            </a:r>
          </a:p>
          <a:p>
            <a:r>
              <a:rPr lang="en-US">
                <a:solidFill>
                  <a:srgbClr val="FF0000"/>
                </a:solidFill>
              </a:rPr>
              <a:t>Query human for labels at every state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190B24-AF06-81AD-1449-16F0B45D2D89}"/>
              </a:ext>
            </a:extLst>
          </p:cNvPr>
          <p:cNvGrpSpPr/>
          <p:nvPr/>
        </p:nvGrpSpPr>
        <p:grpSpPr>
          <a:xfrm>
            <a:off x="5134371" y="1072421"/>
            <a:ext cx="7025500" cy="4713157"/>
            <a:chOff x="5670176" y="1230443"/>
            <a:chExt cx="6096000" cy="439711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50010CF-AAB8-072A-09F4-E1C7D578A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0176" y="1230443"/>
              <a:ext cx="6096000" cy="4397114"/>
            </a:xfrm>
            <a:prstGeom prst="rect">
              <a:avLst/>
            </a:prstGeom>
          </p:spPr>
        </p:pic>
        <p:pic>
          <p:nvPicPr>
            <p:cNvPr id="32" name="Content Placeholder 12">
              <a:extLst>
                <a:ext uri="{FF2B5EF4-FFF2-40B4-BE49-F238E27FC236}">
                  <a16:creationId xmlns:a16="http://schemas.microsoft.com/office/drawing/2014/main" id="{B0852C3A-7263-1A59-AC29-847BFA8D5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09592" y="1615397"/>
              <a:ext cx="5217167" cy="3324731"/>
            </a:xfrm>
            <a:custGeom>
              <a:avLst/>
              <a:gdLst/>
              <a:ahLst/>
              <a:cxnLst/>
              <a:rect l="l" t="t" r="r" b="b"/>
              <a:pathLst>
                <a:path w="2190749" h="2551152">
                  <a:moveTo>
                    <a:pt x="0" y="0"/>
                  </a:moveTo>
                  <a:lnTo>
                    <a:pt x="2190749" y="0"/>
                  </a:lnTo>
                  <a:lnTo>
                    <a:pt x="2190749" y="2551152"/>
                  </a:lnTo>
                  <a:lnTo>
                    <a:pt x="0" y="2551152"/>
                  </a:lnTo>
                  <a:close/>
                </a:path>
              </a:pathLst>
            </a:custGeom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E4D005-062B-DFF1-2F6A-7CF4CCBFD50A}"/>
              </a:ext>
            </a:extLst>
          </p:cNvPr>
          <p:cNvCxnSpPr>
            <a:cxnSpLocks/>
          </p:cNvCxnSpPr>
          <p:nvPr/>
        </p:nvCxnSpPr>
        <p:spPr>
          <a:xfrm flipH="1" flipV="1">
            <a:off x="7580983" y="1385529"/>
            <a:ext cx="876148" cy="115649"/>
          </a:xfrm>
          <a:prstGeom prst="line">
            <a:avLst/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7A6F128-0F09-0757-27D9-9FEFF6759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9238" y="445361"/>
            <a:ext cx="914400" cy="698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CED8FEA-2452-E5B7-6CCD-63D1CA1DE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6583" y="494712"/>
            <a:ext cx="914400" cy="6985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600C7BAF-7895-CB09-3D67-BBBD8EF0C482}"/>
              </a:ext>
            </a:extLst>
          </p:cNvPr>
          <p:cNvSpPr/>
          <p:nvPr/>
        </p:nvSpPr>
        <p:spPr>
          <a:xfrm rot="1257272">
            <a:off x="6604015" y="1513516"/>
            <a:ext cx="279219" cy="45719"/>
          </a:xfrm>
          <a:custGeom>
            <a:avLst/>
            <a:gdLst>
              <a:gd name="connsiteX0" fmla="*/ 386861 w 386861"/>
              <a:gd name="connsiteY0" fmla="*/ 48358 h 68452"/>
              <a:gd name="connsiteX1" fmla="*/ 206619 w 386861"/>
              <a:gd name="connsiteY1" fmla="*/ 65942 h 68452"/>
              <a:gd name="connsiteX2" fmla="*/ 0 w 386861"/>
              <a:gd name="connsiteY2" fmla="*/ 0 h 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61" h="68452">
                <a:moveTo>
                  <a:pt x="386861" y="48358"/>
                </a:moveTo>
                <a:cubicBezTo>
                  <a:pt x="328978" y="61180"/>
                  <a:pt x="271096" y="74002"/>
                  <a:pt x="206619" y="65942"/>
                </a:cubicBezTo>
                <a:cubicBezTo>
                  <a:pt x="142142" y="57882"/>
                  <a:pt x="67408" y="16852"/>
                  <a:pt x="0" y="0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2FA4806-14EB-4DB4-EB95-FF03A5A03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3383" y="1332799"/>
            <a:ext cx="740255" cy="35641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CAC3BC5-1805-90DB-C471-470FD29533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5089" y="1450025"/>
            <a:ext cx="715228" cy="344369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7C880C12-1DD0-FC05-FAF3-D36AD8AECAF0}"/>
              </a:ext>
            </a:extLst>
          </p:cNvPr>
          <p:cNvSpPr/>
          <p:nvPr/>
        </p:nvSpPr>
        <p:spPr>
          <a:xfrm rot="20342728" flipV="1">
            <a:off x="6583349" y="1648296"/>
            <a:ext cx="279219" cy="45719"/>
          </a:xfrm>
          <a:custGeom>
            <a:avLst/>
            <a:gdLst>
              <a:gd name="connsiteX0" fmla="*/ 386861 w 386861"/>
              <a:gd name="connsiteY0" fmla="*/ 48358 h 68452"/>
              <a:gd name="connsiteX1" fmla="*/ 206619 w 386861"/>
              <a:gd name="connsiteY1" fmla="*/ 65942 h 68452"/>
              <a:gd name="connsiteX2" fmla="*/ 0 w 386861"/>
              <a:gd name="connsiteY2" fmla="*/ 0 h 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61" h="68452">
                <a:moveTo>
                  <a:pt x="386861" y="48358"/>
                </a:moveTo>
                <a:cubicBezTo>
                  <a:pt x="328978" y="61180"/>
                  <a:pt x="271096" y="74002"/>
                  <a:pt x="206619" y="65942"/>
                </a:cubicBezTo>
                <a:cubicBezTo>
                  <a:pt x="142142" y="57882"/>
                  <a:pt x="67408" y="16852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A1756F-5423-5D34-A820-4E726C0E1E9A}"/>
              </a:ext>
            </a:extLst>
          </p:cNvPr>
          <p:cNvCxnSpPr>
            <a:cxnSpLocks/>
          </p:cNvCxnSpPr>
          <p:nvPr/>
        </p:nvCxnSpPr>
        <p:spPr>
          <a:xfrm flipH="1">
            <a:off x="7580983" y="1501178"/>
            <a:ext cx="887235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9C9742-297E-6270-ACE5-B999C96A8D47}"/>
              </a:ext>
            </a:extLst>
          </p:cNvPr>
          <p:cNvGrpSpPr/>
          <p:nvPr/>
        </p:nvGrpSpPr>
        <p:grpSpPr>
          <a:xfrm>
            <a:off x="7028966" y="2182241"/>
            <a:ext cx="1407846" cy="369332"/>
            <a:chOff x="7028966" y="2182241"/>
            <a:chExt cx="1407846" cy="36933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B220D64-BE9B-D09A-1F58-D698655F306B}"/>
                </a:ext>
              </a:extLst>
            </p:cNvPr>
            <p:cNvSpPr/>
            <p:nvPr/>
          </p:nvSpPr>
          <p:spPr>
            <a:xfrm>
              <a:off x="7028966" y="2194723"/>
              <a:ext cx="450825" cy="34436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C44192-2715-190A-36CB-D8562C156A12}"/>
                </a:ext>
              </a:extLst>
            </p:cNvPr>
            <p:cNvSpPr txBox="1"/>
            <p:nvPr/>
          </p:nvSpPr>
          <p:spPr>
            <a:xfrm>
              <a:off x="7535603" y="2182241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Demos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142256-EB99-F6DA-7F84-30F4A25B87D5}"/>
              </a:ext>
            </a:extLst>
          </p:cNvPr>
          <p:cNvGrpSpPr/>
          <p:nvPr/>
        </p:nvGrpSpPr>
        <p:grpSpPr>
          <a:xfrm>
            <a:off x="7028966" y="2674197"/>
            <a:ext cx="1315576" cy="369332"/>
            <a:chOff x="7028966" y="2646257"/>
            <a:chExt cx="1315576" cy="36933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B34A024-142E-A518-FA5E-CB219B55ECAE}"/>
                </a:ext>
              </a:extLst>
            </p:cNvPr>
            <p:cNvSpPr/>
            <p:nvPr/>
          </p:nvSpPr>
          <p:spPr>
            <a:xfrm>
              <a:off x="7028966" y="2658739"/>
              <a:ext cx="450825" cy="34436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7B4F17-7582-336A-C15E-BC8C5BA4511C}"/>
                </a:ext>
              </a:extLst>
            </p:cNvPr>
            <p:cNvSpPr txBox="1"/>
            <p:nvPr/>
          </p:nvSpPr>
          <p:spPr>
            <a:xfrm>
              <a:off x="7535603" y="2646257"/>
              <a:ext cx="80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Policy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2F827B-3E09-9196-B67C-A635D9445268}"/>
              </a:ext>
            </a:extLst>
          </p:cNvPr>
          <p:cNvGrpSpPr/>
          <p:nvPr/>
        </p:nvGrpSpPr>
        <p:grpSpPr>
          <a:xfrm>
            <a:off x="7028966" y="3166152"/>
            <a:ext cx="1781345" cy="369332"/>
            <a:chOff x="7028966" y="3166152"/>
            <a:chExt cx="1781345" cy="369332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BB3A3FF-FFAA-B297-AB11-EB7F5750E626}"/>
                </a:ext>
              </a:extLst>
            </p:cNvPr>
            <p:cNvSpPr/>
            <p:nvPr/>
          </p:nvSpPr>
          <p:spPr>
            <a:xfrm>
              <a:off x="7028966" y="3178634"/>
              <a:ext cx="450825" cy="34436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854291-44C8-7A8A-8600-12A01F57A6D5}"/>
                </a:ext>
              </a:extLst>
            </p:cNvPr>
            <p:cNvSpPr txBox="1"/>
            <p:nvPr/>
          </p:nvSpPr>
          <p:spPr>
            <a:xfrm>
              <a:off x="7535603" y="3166152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Correction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63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83F64-B1C3-C6AF-A33E-0BE8A86C6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89711598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Widescreen</PresentationFormat>
  <Paragraphs>163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Century Gothic</vt:lpstr>
      <vt:lpstr>Palatino Linotype</vt:lpstr>
      <vt:lpstr>TornVTI</vt:lpstr>
      <vt:lpstr>Expert Intervention Learning</vt:lpstr>
      <vt:lpstr>PowerPoint Presentation</vt:lpstr>
      <vt:lpstr>PowerPoint Presentation</vt:lpstr>
      <vt:lpstr>Behavior Cloning</vt:lpstr>
      <vt:lpstr>PowerPoint Presentation</vt:lpstr>
      <vt:lpstr>Pros</vt:lpstr>
      <vt:lpstr>PowerPoint Presentation</vt:lpstr>
      <vt:lpstr>DAGGER</vt:lpstr>
      <vt:lpstr>PowerPoint Presentation</vt:lpstr>
      <vt:lpstr>Pros</vt:lpstr>
      <vt:lpstr>PowerPoint Presentation</vt:lpstr>
      <vt:lpstr>RG-DAGGER</vt:lpstr>
      <vt:lpstr>Pros</vt:lpstr>
      <vt:lpstr>PowerPoint Presentation</vt:lpstr>
      <vt:lpstr>HG-DAGGER</vt:lpstr>
      <vt:lpstr>Pros</vt:lpstr>
      <vt:lpstr>PowerPoint Presentation</vt:lpstr>
      <vt:lpstr>Summary</vt:lpstr>
      <vt:lpstr>Problem Formulation</vt:lpstr>
      <vt:lpstr>Expert Intervention Learning</vt:lpstr>
      <vt:lpstr>Expert Intervention Learning</vt:lpstr>
      <vt:lpstr>Expert Intervention Learning</vt:lpstr>
      <vt:lpstr>Algorithm</vt:lpstr>
      <vt:lpstr>Experiments</vt:lpstr>
      <vt:lpstr>PowerPoint Presentation</vt:lpstr>
      <vt:lpstr>Simulated Human</vt:lpstr>
      <vt:lpstr>Simulated Human</vt:lpstr>
      <vt:lpstr>Real Human</vt:lpstr>
      <vt:lpstr>Summary</vt:lpstr>
      <vt:lpstr>Pros – Expert Intervention Learning</vt:lpstr>
      <vt:lpstr>Cons – Expert Intervention Learning</vt:lpstr>
      <vt:lpstr>Expert Intervention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Expert Intervention Learning</dc:title>
  <dc:creator>Ananth Jonnavittula</dc:creator>
  <cp:lastModifiedBy>Shaunak Mehta</cp:lastModifiedBy>
  <cp:revision>1</cp:revision>
  <cp:lastPrinted>2022-04-21T18:19:43Z</cp:lastPrinted>
  <dcterms:created xsi:type="dcterms:W3CDTF">2022-04-19T17:57:50Z</dcterms:created>
  <dcterms:modified xsi:type="dcterms:W3CDTF">2022-04-21T19:29:10Z</dcterms:modified>
</cp:coreProperties>
</file>